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92" r:id="rId4"/>
  </p:sldMasterIdLst>
  <p:notesMasterIdLst>
    <p:notesMasterId r:id="rId73"/>
  </p:notesMasterIdLst>
  <p:sldIdLst>
    <p:sldId id="257" r:id="rId5"/>
    <p:sldId id="262" r:id="rId6"/>
    <p:sldId id="263" r:id="rId7"/>
    <p:sldId id="264" r:id="rId8"/>
    <p:sldId id="265" r:id="rId9"/>
    <p:sldId id="267" r:id="rId10"/>
    <p:sldId id="268" r:id="rId11"/>
    <p:sldId id="321" r:id="rId12"/>
    <p:sldId id="322" r:id="rId13"/>
    <p:sldId id="323" r:id="rId14"/>
    <p:sldId id="271" r:id="rId15"/>
    <p:sldId id="329" r:id="rId16"/>
    <p:sldId id="331" r:id="rId17"/>
    <p:sldId id="332" r:id="rId18"/>
    <p:sldId id="334" r:id="rId19"/>
    <p:sldId id="330" r:id="rId20"/>
    <p:sldId id="259" r:id="rId21"/>
    <p:sldId id="260" r:id="rId22"/>
    <p:sldId id="266" r:id="rId23"/>
    <p:sldId id="261" r:id="rId24"/>
    <p:sldId id="327" r:id="rId25"/>
    <p:sldId id="328" r:id="rId26"/>
    <p:sldId id="280" r:id="rId27"/>
    <p:sldId id="304" r:id="rId28"/>
    <p:sldId id="307" r:id="rId29"/>
    <p:sldId id="333" r:id="rId30"/>
    <p:sldId id="278" r:id="rId31"/>
    <p:sldId id="270" r:id="rId32"/>
    <p:sldId id="279" r:id="rId33"/>
    <p:sldId id="281" r:id="rId34"/>
    <p:sldId id="335" r:id="rId35"/>
    <p:sldId id="336" r:id="rId36"/>
    <p:sldId id="283" r:id="rId37"/>
    <p:sldId id="285" r:id="rId38"/>
    <p:sldId id="308" r:id="rId39"/>
    <p:sldId id="300" r:id="rId40"/>
    <p:sldId id="286" r:id="rId41"/>
    <p:sldId id="287" r:id="rId42"/>
    <p:sldId id="306" r:id="rId43"/>
    <p:sldId id="324" r:id="rId44"/>
    <p:sldId id="291" r:id="rId45"/>
    <p:sldId id="289" r:id="rId46"/>
    <p:sldId id="309" r:id="rId47"/>
    <p:sldId id="310" r:id="rId48"/>
    <p:sldId id="292" r:id="rId49"/>
    <p:sldId id="293" r:id="rId50"/>
    <p:sldId id="315" r:id="rId51"/>
    <p:sldId id="325" r:id="rId52"/>
    <p:sldId id="295" r:id="rId53"/>
    <p:sldId id="296" r:id="rId54"/>
    <p:sldId id="337" r:id="rId55"/>
    <p:sldId id="298" r:id="rId56"/>
    <p:sldId id="299" r:id="rId57"/>
    <p:sldId id="338" r:id="rId58"/>
    <p:sldId id="314" r:id="rId59"/>
    <p:sldId id="316" r:id="rId60"/>
    <p:sldId id="326" r:id="rId61"/>
    <p:sldId id="317" r:id="rId62"/>
    <p:sldId id="319" r:id="rId63"/>
    <p:sldId id="339" r:id="rId64"/>
    <p:sldId id="340" r:id="rId65"/>
    <p:sldId id="341" r:id="rId66"/>
    <p:sldId id="343" r:id="rId67"/>
    <p:sldId id="345" r:id="rId68"/>
    <p:sldId id="344" r:id="rId69"/>
    <p:sldId id="342" r:id="rId70"/>
    <p:sldId id="346" r:id="rId71"/>
    <p:sldId id="301" r:id="rId7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D22F"/>
    <a:srgbClr val="0066FF"/>
    <a:srgbClr val="F03F2B"/>
    <a:srgbClr val="5CC6D6"/>
    <a:srgbClr val="3488A0"/>
    <a:srgbClr val="B8D233"/>
    <a:srgbClr val="F9B8B1"/>
    <a:srgbClr val="344529"/>
    <a:srgbClr val="2B3922"/>
    <a:srgbClr val="2E37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0012" autoAdjust="0"/>
  </p:normalViewPr>
  <p:slideViewPr>
    <p:cSldViewPr snapToGrid="0">
      <p:cViewPr varScale="1">
        <p:scale>
          <a:sx n="95" d="100"/>
          <a:sy n="95" d="100"/>
        </p:scale>
        <p:origin x="110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theme" Target="theme/theme1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37D043-7664-4E4F-8BC2-2D5E9D126FCD}" type="doc">
      <dgm:prSet loTypeId="urn:microsoft.com/office/officeart/2008/layout/VerticalCurvedList" loCatId="list" qsTypeId="urn:microsoft.com/office/officeart/2005/8/quickstyle/3d4" qsCatId="3D" csTypeId="urn:microsoft.com/office/officeart/2005/8/colors/colorful2" csCatId="colorful" phldr="1"/>
      <dgm:spPr/>
      <dgm:t>
        <a:bodyPr/>
        <a:lstStyle/>
        <a:p>
          <a:endParaRPr lang="id-ID"/>
        </a:p>
      </dgm:t>
    </dgm:pt>
    <dgm:pt modelId="{52AB06C2-0073-4EAD-A5C8-0A8C1DE369E5}">
      <dgm:prSet phldrT="[Text]"/>
      <dgm:spPr/>
      <dgm:t>
        <a:bodyPr/>
        <a:lstStyle/>
        <a:p>
          <a:r>
            <a:rPr lang="en-US" noProof="1">
              <a:latin typeface="Calibri" panose="020F0502020204030204" pitchFamily="34" charset="0"/>
              <a:cs typeface="Calibri" panose="020F0502020204030204" pitchFamily="34" charset="0"/>
            </a:rPr>
            <a:t>Mengambil dan mengolah data langsung dari sumbernya, yaitu dari database servernya</a:t>
          </a:r>
        </a:p>
      </dgm:t>
    </dgm:pt>
    <dgm:pt modelId="{C4E89CD4-EB89-430F-93B3-CC80EBBEFBAE}" type="parTrans" cxnId="{D45212F7-5123-4C59-B1B1-53BA1B91C0A9}">
      <dgm:prSet/>
      <dgm:spPr/>
      <dgm:t>
        <a:bodyPr/>
        <a:lstStyle/>
        <a:p>
          <a:endParaRPr lang="id-ID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F5CA178-4578-4687-81B2-9085CB012499}" type="sibTrans" cxnId="{D45212F7-5123-4C59-B1B1-53BA1B91C0A9}">
      <dgm:prSet/>
      <dgm:spPr/>
      <dgm:t>
        <a:bodyPr/>
        <a:lstStyle/>
        <a:p>
          <a:endParaRPr lang="id-ID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35C37C7-0383-4A88-9FFB-533E6FD78EA7}">
      <dgm:prSet/>
      <dgm:spPr/>
      <dgm:t>
        <a:bodyPr/>
        <a:lstStyle/>
        <a:p>
          <a:r>
            <a:rPr lang="en-US" noProof="1">
              <a:latin typeface="Calibri" panose="020F0502020204030204" pitchFamily="34" charset="0"/>
              <a:cs typeface="Calibri" panose="020F0502020204030204" pitchFamily="34" charset="0"/>
            </a:rPr>
            <a:t>Menggunakan Bahasa pemrograman</a:t>
          </a:r>
        </a:p>
      </dgm:t>
    </dgm:pt>
    <dgm:pt modelId="{A23C364C-BAF7-4483-924B-220EE76FF9B2}" type="parTrans" cxnId="{4B29263C-E140-4100-AA60-838AEB5410F4}">
      <dgm:prSet/>
      <dgm:spPr/>
      <dgm:t>
        <a:bodyPr/>
        <a:lstStyle/>
        <a:p>
          <a:endParaRPr lang="id-ID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A849F9E-841F-474D-85FB-A13965F4DC74}" type="sibTrans" cxnId="{4B29263C-E140-4100-AA60-838AEB5410F4}">
      <dgm:prSet/>
      <dgm:spPr/>
      <dgm:t>
        <a:bodyPr/>
        <a:lstStyle/>
        <a:p>
          <a:endParaRPr lang="id-ID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AC42791-CD7A-48B3-9F47-1BDDADE12F63}">
      <dgm:prSet custT="1"/>
      <dgm:spPr/>
      <dgm:t>
        <a:bodyPr/>
        <a:lstStyle/>
        <a:p>
          <a:r>
            <a:rPr lang="en-US" sz="2800" b="1" noProof="1">
              <a:latin typeface="Calibri" panose="020F0502020204030204" pitchFamily="34" charset="0"/>
              <a:cs typeface="Calibri" panose="020F0502020204030204" pitchFamily="34" charset="0"/>
            </a:rPr>
            <a:t>Structured Query Language (SQL), Python dan R</a:t>
          </a:r>
          <a:endParaRPr lang="en-US" sz="2300" b="1" noProof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C4DD378-2224-4538-93B9-B91348859706}" type="parTrans" cxnId="{B9E75F30-CE34-4CFD-8A00-AF74F30F7A40}">
      <dgm:prSet/>
      <dgm:spPr/>
      <dgm:t>
        <a:bodyPr/>
        <a:lstStyle/>
        <a:p>
          <a:endParaRPr lang="id-ID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728D53D-1EE7-4DDF-8DAF-06D1E5CA69F0}" type="sibTrans" cxnId="{B9E75F30-CE34-4CFD-8A00-AF74F30F7A40}">
      <dgm:prSet/>
      <dgm:spPr/>
      <dgm:t>
        <a:bodyPr/>
        <a:lstStyle/>
        <a:p>
          <a:endParaRPr lang="id-ID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888AC7A-17E5-4CD7-84C9-7A02E935FF33}" type="pres">
      <dgm:prSet presAssocID="{9037D043-7664-4E4F-8BC2-2D5E9D126FCD}" presName="Name0" presStyleCnt="0">
        <dgm:presLayoutVars>
          <dgm:chMax val="7"/>
          <dgm:chPref val="7"/>
          <dgm:dir/>
        </dgm:presLayoutVars>
      </dgm:prSet>
      <dgm:spPr/>
    </dgm:pt>
    <dgm:pt modelId="{7FE74048-C984-477E-9973-41729C346DEA}" type="pres">
      <dgm:prSet presAssocID="{9037D043-7664-4E4F-8BC2-2D5E9D126FCD}" presName="Name1" presStyleCnt="0"/>
      <dgm:spPr/>
    </dgm:pt>
    <dgm:pt modelId="{08A7E776-E88F-4615-A153-6DDFE73FC7CD}" type="pres">
      <dgm:prSet presAssocID="{9037D043-7664-4E4F-8BC2-2D5E9D126FCD}" presName="cycle" presStyleCnt="0"/>
      <dgm:spPr/>
    </dgm:pt>
    <dgm:pt modelId="{D36ED0C0-3CE8-4BBF-B8AF-27DBB7FF9D43}" type="pres">
      <dgm:prSet presAssocID="{9037D043-7664-4E4F-8BC2-2D5E9D126FCD}" presName="srcNode" presStyleLbl="node1" presStyleIdx="0" presStyleCnt="3"/>
      <dgm:spPr/>
    </dgm:pt>
    <dgm:pt modelId="{E73201D3-0289-4297-BB10-3CE077236E4E}" type="pres">
      <dgm:prSet presAssocID="{9037D043-7664-4E4F-8BC2-2D5E9D126FCD}" presName="conn" presStyleLbl="parChTrans1D2" presStyleIdx="0" presStyleCnt="1"/>
      <dgm:spPr/>
    </dgm:pt>
    <dgm:pt modelId="{7CDC11CD-513F-4D62-B734-55CB20CF92C8}" type="pres">
      <dgm:prSet presAssocID="{9037D043-7664-4E4F-8BC2-2D5E9D126FCD}" presName="extraNode" presStyleLbl="node1" presStyleIdx="0" presStyleCnt="3"/>
      <dgm:spPr/>
    </dgm:pt>
    <dgm:pt modelId="{3CB37180-0E37-45A8-BCBA-2175DC9EB9AF}" type="pres">
      <dgm:prSet presAssocID="{9037D043-7664-4E4F-8BC2-2D5E9D126FCD}" presName="dstNode" presStyleLbl="node1" presStyleIdx="0" presStyleCnt="3"/>
      <dgm:spPr/>
    </dgm:pt>
    <dgm:pt modelId="{A2014C64-BBDE-4F39-98D6-F90335FA04F0}" type="pres">
      <dgm:prSet presAssocID="{52AB06C2-0073-4EAD-A5C8-0A8C1DE369E5}" presName="text_1" presStyleLbl="node1" presStyleIdx="0" presStyleCnt="3">
        <dgm:presLayoutVars>
          <dgm:bulletEnabled val="1"/>
        </dgm:presLayoutVars>
      </dgm:prSet>
      <dgm:spPr/>
    </dgm:pt>
    <dgm:pt modelId="{898C3CCE-B32D-4FE2-B15C-7FB0E7EEF454}" type="pres">
      <dgm:prSet presAssocID="{52AB06C2-0073-4EAD-A5C8-0A8C1DE369E5}" presName="accent_1" presStyleCnt="0"/>
      <dgm:spPr/>
    </dgm:pt>
    <dgm:pt modelId="{B30C4F84-2EA8-43FC-8A61-5F59F2B9CBC7}" type="pres">
      <dgm:prSet presAssocID="{52AB06C2-0073-4EAD-A5C8-0A8C1DE369E5}" presName="accentRepeatNode" presStyleLbl="solidFgAcc1" presStyleIdx="0" presStyleCnt="3" custLinFactNeighborX="3022" custLinFactNeighborY="-2015"/>
      <dgm:spPr/>
    </dgm:pt>
    <dgm:pt modelId="{1B67941B-CB0A-479C-9AC0-545B71F236A5}" type="pres">
      <dgm:prSet presAssocID="{F35C37C7-0383-4A88-9FFB-533E6FD78EA7}" presName="text_2" presStyleLbl="node1" presStyleIdx="1" presStyleCnt="3">
        <dgm:presLayoutVars>
          <dgm:bulletEnabled val="1"/>
        </dgm:presLayoutVars>
      </dgm:prSet>
      <dgm:spPr/>
    </dgm:pt>
    <dgm:pt modelId="{4C15244C-523C-4DF6-A977-E48D619B5603}" type="pres">
      <dgm:prSet presAssocID="{F35C37C7-0383-4A88-9FFB-533E6FD78EA7}" presName="accent_2" presStyleCnt="0"/>
      <dgm:spPr/>
    </dgm:pt>
    <dgm:pt modelId="{F669806B-E773-41E0-A612-A842BAA14A9C}" type="pres">
      <dgm:prSet presAssocID="{F35C37C7-0383-4A88-9FFB-533E6FD78EA7}" presName="accentRepeatNode" presStyleLbl="solidFgAcc1" presStyleIdx="1" presStyleCnt="3"/>
      <dgm:spPr/>
    </dgm:pt>
    <dgm:pt modelId="{FE6B0913-44BC-4F11-95F5-C49E271528A5}" type="pres">
      <dgm:prSet presAssocID="{DAC42791-CD7A-48B3-9F47-1BDDADE12F63}" presName="text_3" presStyleLbl="node1" presStyleIdx="2" presStyleCnt="3">
        <dgm:presLayoutVars>
          <dgm:bulletEnabled val="1"/>
        </dgm:presLayoutVars>
      </dgm:prSet>
      <dgm:spPr/>
    </dgm:pt>
    <dgm:pt modelId="{97BE04C0-4917-4682-BFE0-6DE1F6D310DB}" type="pres">
      <dgm:prSet presAssocID="{DAC42791-CD7A-48B3-9F47-1BDDADE12F63}" presName="accent_3" presStyleCnt="0"/>
      <dgm:spPr/>
    </dgm:pt>
    <dgm:pt modelId="{06D1B838-CA2B-4316-B22C-EF3C748CBF98}" type="pres">
      <dgm:prSet presAssocID="{DAC42791-CD7A-48B3-9F47-1BDDADE12F63}" presName="accentRepeatNode" presStyleLbl="solidFgAcc1" presStyleIdx="2" presStyleCnt="3"/>
      <dgm:spPr/>
    </dgm:pt>
  </dgm:ptLst>
  <dgm:cxnLst>
    <dgm:cxn modelId="{967C8707-8A10-4648-BB9A-80B6CF014352}" type="presOf" srcId="{FF5CA178-4578-4687-81B2-9085CB012499}" destId="{E73201D3-0289-4297-BB10-3CE077236E4E}" srcOrd="0" destOrd="0" presId="urn:microsoft.com/office/officeart/2008/layout/VerticalCurvedList"/>
    <dgm:cxn modelId="{B9E75F30-CE34-4CFD-8A00-AF74F30F7A40}" srcId="{9037D043-7664-4E4F-8BC2-2D5E9D126FCD}" destId="{DAC42791-CD7A-48B3-9F47-1BDDADE12F63}" srcOrd="2" destOrd="0" parTransId="{2C4DD378-2224-4538-93B9-B91348859706}" sibTransId="{C728D53D-1EE7-4DDF-8DAF-06D1E5CA69F0}"/>
    <dgm:cxn modelId="{F1C89B37-FDF5-4EF6-8EED-A92AC93398DC}" type="presOf" srcId="{DAC42791-CD7A-48B3-9F47-1BDDADE12F63}" destId="{FE6B0913-44BC-4F11-95F5-C49E271528A5}" srcOrd="0" destOrd="0" presId="urn:microsoft.com/office/officeart/2008/layout/VerticalCurvedList"/>
    <dgm:cxn modelId="{4B29263C-E140-4100-AA60-838AEB5410F4}" srcId="{9037D043-7664-4E4F-8BC2-2D5E9D126FCD}" destId="{F35C37C7-0383-4A88-9FFB-533E6FD78EA7}" srcOrd="1" destOrd="0" parTransId="{A23C364C-BAF7-4483-924B-220EE76FF9B2}" sibTransId="{3A849F9E-841F-474D-85FB-A13965F4DC74}"/>
    <dgm:cxn modelId="{9C628367-C0F7-4A7F-84FE-0F815A53E5D2}" type="presOf" srcId="{52AB06C2-0073-4EAD-A5C8-0A8C1DE369E5}" destId="{A2014C64-BBDE-4F39-98D6-F90335FA04F0}" srcOrd="0" destOrd="0" presId="urn:microsoft.com/office/officeart/2008/layout/VerticalCurvedList"/>
    <dgm:cxn modelId="{5968FB91-97A0-43FF-905F-31CC1BDA0900}" type="presOf" srcId="{F35C37C7-0383-4A88-9FFB-533E6FD78EA7}" destId="{1B67941B-CB0A-479C-9AC0-545B71F236A5}" srcOrd="0" destOrd="0" presId="urn:microsoft.com/office/officeart/2008/layout/VerticalCurvedList"/>
    <dgm:cxn modelId="{D45212F7-5123-4C59-B1B1-53BA1B91C0A9}" srcId="{9037D043-7664-4E4F-8BC2-2D5E9D126FCD}" destId="{52AB06C2-0073-4EAD-A5C8-0A8C1DE369E5}" srcOrd="0" destOrd="0" parTransId="{C4E89CD4-EB89-430F-93B3-CC80EBBEFBAE}" sibTransId="{FF5CA178-4578-4687-81B2-9085CB012499}"/>
    <dgm:cxn modelId="{72B3C5FA-4192-4EDE-905E-207D8BE3AEA2}" type="presOf" srcId="{9037D043-7664-4E4F-8BC2-2D5E9D126FCD}" destId="{B888AC7A-17E5-4CD7-84C9-7A02E935FF33}" srcOrd="0" destOrd="0" presId="urn:microsoft.com/office/officeart/2008/layout/VerticalCurvedList"/>
    <dgm:cxn modelId="{9FC30BC5-CC0D-446F-BE75-13BC59134D5F}" type="presParOf" srcId="{B888AC7A-17E5-4CD7-84C9-7A02E935FF33}" destId="{7FE74048-C984-477E-9973-41729C346DEA}" srcOrd="0" destOrd="0" presId="urn:microsoft.com/office/officeart/2008/layout/VerticalCurvedList"/>
    <dgm:cxn modelId="{7F9D56C7-43F2-4C41-9133-394303F327B7}" type="presParOf" srcId="{7FE74048-C984-477E-9973-41729C346DEA}" destId="{08A7E776-E88F-4615-A153-6DDFE73FC7CD}" srcOrd="0" destOrd="0" presId="urn:microsoft.com/office/officeart/2008/layout/VerticalCurvedList"/>
    <dgm:cxn modelId="{78A1C94B-FE5A-408F-AD6C-12B591F3CDFF}" type="presParOf" srcId="{08A7E776-E88F-4615-A153-6DDFE73FC7CD}" destId="{D36ED0C0-3CE8-4BBF-B8AF-27DBB7FF9D43}" srcOrd="0" destOrd="0" presId="urn:microsoft.com/office/officeart/2008/layout/VerticalCurvedList"/>
    <dgm:cxn modelId="{C124998C-C75A-4CD7-8645-009FF22EBF1C}" type="presParOf" srcId="{08A7E776-E88F-4615-A153-6DDFE73FC7CD}" destId="{E73201D3-0289-4297-BB10-3CE077236E4E}" srcOrd="1" destOrd="0" presId="urn:microsoft.com/office/officeart/2008/layout/VerticalCurvedList"/>
    <dgm:cxn modelId="{D0118ECF-D968-4150-8DD1-F4431D67FEA6}" type="presParOf" srcId="{08A7E776-E88F-4615-A153-6DDFE73FC7CD}" destId="{7CDC11CD-513F-4D62-B734-55CB20CF92C8}" srcOrd="2" destOrd="0" presId="urn:microsoft.com/office/officeart/2008/layout/VerticalCurvedList"/>
    <dgm:cxn modelId="{6FEEAD2E-8F25-419E-A4AF-8FEF3A86ED73}" type="presParOf" srcId="{08A7E776-E88F-4615-A153-6DDFE73FC7CD}" destId="{3CB37180-0E37-45A8-BCBA-2175DC9EB9AF}" srcOrd="3" destOrd="0" presId="urn:microsoft.com/office/officeart/2008/layout/VerticalCurvedList"/>
    <dgm:cxn modelId="{BC7E581A-DF69-422A-A6A1-0509E34E982D}" type="presParOf" srcId="{7FE74048-C984-477E-9973-41729C346DEA}" destId="{A2014C64-BBDE-4F39-98D6-F90335FA04F0}" srcOrd="1" destOrd="0" presId="urn:microsoft.com/office/officeart/2008/layout/VerticalCurvedList"/>
    <dgm:cxn modelId="{67C26BC7-FADD-4C71-8C4F-E61510D385F7}" type="presParOf" srcId="{7FE74048-C984-477E-9973-41729C346DEA}" destId="{898C3CCE-B32D-4FE2-B15C-7FB0E7EEF454}" srcOrd="2" destOrd="0" presId="urn:microsoft.com/office/officeart/2008/layout/VerticalCurvedList"/>
    <dgm:cxn modelId="{1C9224D8-216A-4655-A018-05988EB32792}" type="presParOf" srcId="{898C3CCE-B32D-4FE2-B15C-7FB0E7EEF454}" destId="{B30C4F84-2EA8-43FC-8A61-5F59F2B9CBC7}" srcOrd="0" destOrd="0" presId="urn:microsoft.com/office/officeart/2008/layout/VerticalCurvedList"/>
    <dgm:cxn modelId="{5FEB1B0C-9202-4686-BA65-137D39DB3199}" type="presParOf" srcId="{7FE74048-C984-477E-9973-41729C346DEA}" destId="{1B67941B-CB0A-479C-9AC0-545B71F236A5}" srcOrd="3" destOrd="0" presId="urn:microsoft.com/office/officeart/2008/layout/VerticalCurvedList"/>
    <dgm:cxn modelId="{CD137ACB-DEE5-4017-832E-8950430770DA}" type="presParOf" srcId="{7FE74048-C984-477E-9973-41729C346DEA}" destId="{4C15244C-523C-4DF6-A977-E48D619B5603}" srcOrd="4" destOrd="0" presId="urn:microsoft.com/office/officeart/2008/layout/VerticalCurvedList"/>
    <dgm:cxn modelId="{EA81FD8D-C38C-4517-A552-9F83361F175E}" type="presParOf" srcId="{4C15244C-523C-4DF6-A977-E48D619B5603}" destId="{F669806B-E773-41E0-A612-A842BAA14A9C}" srcOrd="0" destOrd="0" presId="urn:microsoft.com/office/officeart/2008/layout/VerticalCurvedList"/>
    <dgm:cxn modelId="{03995ABD-5B08-41B1-9C6C-6071ABFBD319}" type="presParOf" srcId="{7FE74048-C984-477E-9973-41729C346DEA}" destId="{FE6B0913-44BC-4F11-95F5-C49E271528A5}" srcOrd="5" destOrd="0" presId="urn:microsoft.com/office/officeart/2008/layout/VerticalCurvedList"/>
    <dgm:cxn modelId="{7FB5E904-9523-47A0-9B66-4E5F77B82EBB}" type="presParOf" srcId="{7FE74048-C984-477E-9973-41729C346DEA}" destId="{97BE04C0-4917-4682-BFE0-6DE1F6D310DB}" srcOrd="6" destOrd="0" presId="urn:microsoft.com/office/officeart/2008/layout/VerticalCurvedList"/>
    <dgm:cxn modelId="{B4F49912-DE9D-418A-81EB-76980F4C15EA}" type="presParOf" srcId="{97BE04C0-4917-4682-BFE0-6DE1F6D310DB}" destId="{06D1B838-CA2B-4316-B22C-EF3C748CBF9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B34581-2A71-44B7-ACFE-6D05AD39751D}" type="doc">
      <dgm:prSet loTypeId="urn:microsoft.com/office/officeart/2005/8/layout/orgChart1" loCatId="hierarchy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id-ID"/>
        </a:p>
      </dgm:t>
    </dgm:pt>
    <dgm:pt modelId="{35A6535B-2117-470B-8DE5-2A9AD726CAEC}">
      <dgm:prSet phldrT="[Text]" custT="1"/>
      <dgm:spPr/>
      <dgm:t>
        <a:bodyPr/>
        <a:lstStyle/>
        <a:p>
          <a:r>
            <a:rPr lang="id-ID" sz="2800" b="1" noProof="1"/>
            <a:t>SQL Server Commands</a:t>
          </a:r>
        </a:p>
      </dgm:t>
    </dgm:pt>
    <dgm:pt modelId="{737712C0-F72D-4B0F-87CE-D4F439747C99}" type="parTrans" cxnId="{D873B8F7-388D-41F0-BB11-BB042068A0FB}">
      <dgm:prSet/>
      <dgm:spPr/>
      <dgm:t>
        <a:bodyPr/>
        <a:lstStyle/>
        <a:p>
          <a:endParaRPr lang="id-ID"/>
        </a:p>
      </dgm:t>
    </dgm:pt>
    <dgm:pt modelId="{675E4E04-4AB7-40EC-AAAE-DC8A8D8A4BFE}" type="sibTrans" cxnId="{D873B8F7-388D-41F0-BB11-BB042068A0FB}">
      <dgm:prSet/>
      <dgm:spPr/>
      <dgm:t>
        <a:bodyPr/>
        <a:lstStyle/>
        <a:p>
          <a:endParaRPr lang="id-ID"/>
        </a:p>
      </dgm:t>
    </dgm:pt>
    <dgm:pt modelId="{74ABE2FE-EA9F-4464-900D-E910D8B965B8}">
      <dgm:prSet phldrT="[Text]" custT="1"/>
      <dgm:spPr/>
      <dgm:t>
        <a:bodyPr/>
        <a:lstStyle/>
        <a:p>
          <a:r>
            <a:rPr lang="id-ID" sz="3200" b="1" dirty="0"/>
            <a:t>DDL</a:t>
          </a:r>
        </a:p>
      </dgm:t>
    </dgm:pt>
    <dgm:pt modelId="{10791E67-4425-4636-9B4E-3FDF748DA15D}" type="parTrans" cxnId="{2B12A4AF-F199-43D5-8BB3-E0EF4C50873A}">
      <dgm:prSet/>
      <dgm:spPr/>
      <dgm:t>
        <a:bodyPr/>
        <a:lstStyle/>
        <a:p>
          <a:endParaRPr lang="id-ID"/>
        </a:p>
      </dgm:t>
    </dgm:pt>
    <dgm:pt modelId="{286CB5DB-2041-4301-AEC6-529F8911EAC7}" type="sibTrans" cxnId="{2B12A4AF-F199-43D5-8BB3-E0EF4C50873A}">
      <dgm:prSet/>
      <dgm:spPr/>
      <dgm:t>
        <a:bodyPr/>
        <a:lstStyle/>
        <a:p>
          <a:endParaRPr lang="id-ID"/>
        </a:p>
      </dgm:t>
    </dgm:pt>
    <dgm:pt modelId="{1CA6FE34-E626-448A-911F-DD3AED532E6E}">
      <dgm:prSet phldrT="[Text]" custT="1"/>
      <dgm:spPr/>
      <dgm:t>
        <a:bodyPr/>
        <a:lstStyle/>
        <a:p>
          <a:r>
            <a:rPr lang="id-ID" sz="3200" b="1" dirty="0"/>
            <a:t>DCL</a:t>
          </a:r>
        </a:p>
      </dgm:t>
    </dgm:pt>
    <dgm:pt modelId="{871126BF-78B6-406F-8776-89FE349A3077}" type="parTrans" cxnId="{3B72D713-2154-476D-A4EC-E6F64A924610}">
      <dgm:prSet/>
      <dgm:spPr/>
      <dgm:t>
        <a:bodyPr/>
        <a:lstStyle/>
        <a:p>
          <a:endParaRPr lang="id-ID"/>
        </a:p>
      </dgm:t>
    </dgm:pt>
    <dgm:pt modelId="{DC6225D9-7C41-4511-A8B2-27A0A48D553C}" type="sibTrans" cxnId="{3B72D713-2154-476D-A4EC-E6F64A924610}">
      <dgm:prSet/>
      <dgm:spPr/>
      <dgm:t>
        <a:bodyPr/>
        <a:lstStyle/>
        <a:p>
          <a:endParaRPr lang="id-ID"/>
        </a:p>
      </dgm:t>
    </dgm:pt>
    <dgm:pt modelId="{958CFC30-56C2-4DF8-B097-774454E999D7}">
      <dgm:prSet phldrT="[Text]" custT="1"/>
      <dgm:spPr/>
      <dgm:t>
        <a:bodyPr/>
        <a:lstStyle/>
        <a:p>
          <a:r>
            <a:rPr lang="id-ID" sz="3200" b="1" dirty="0"/>
            <a:t>TCL</a:t>
          </a:r>
        </a:p>
      </dgm:t>
    </dgm:pt>
    <dgm:pt modelId="{ADECF0A1-6677-44C3-8C9F-18D64E2CDF96}" type="parTrans" cxnId="{9FC652E8-1596-4636-ADC7-5167C62D2557}">
      <dgm:prSet/>
      <dgm:spPr/>
      <dgm:t>
        <a:bodyPr/>
        <a:lstStyle/>
        <a:p>
          <a:endParaRPr lang="id-ID"/>
        </a:p>
      </dgm:t>
    </dgm:pt>
    <dgm:pt modelId="{3DD187E5-7DDD-4311-AE0B-779E152C7D46}" type="sibTrans" cxnId="{9FC652E8-1596-4636-ADC7-5167C62D2557}">
      <dgm:prSet/>
      <dgm:spPr/>
      <dgm:t>
        <a:bodyPr/>
        <a:lstStyle/>
        <a:p>
          <a:endParaRPr lang="id-ID"/>
        </a:p>
      </dgm:t>
    </dgm:pt>
    <dgm:pt modelId="{B7BCD6A8-2F22-45B0-B792-BD52481B7822}">
      <dgm:prSet phldrT="[Text]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id-ID" dirty="0"/>
            <a:t>CREATE</a:t>
          </a:r>
        </a:p>
      </dgm:t>
    </dgm:pt>
    <dgm:pt modelId="{7E8D93A2-EC95-49C8-858C-16C44B3EDD5E}" type="parTrans" cxnId="{861734A0-4103-4658-976C-B6A4C63A7C0C}">
      <dgm:prSet/>
      <dgm:spPr/>
      <dgm:t>
        <a:bodyPr/>
        <a:lstStyle/>
        <a:p>
          <a:endParaRPr lang="id-ID"/>
        </a:p>
      </dgm:t>
    </dgm:pt>
    <dgm:pt modelId="{CC2BC1D5-A649-4E2E-B29B-E1BD24B71884}" type="sibTrans" cxnId="{861734A0-4103-4658-976C-B6A4C63A7C0C}">
      <dgm:prSet/>
      <dgm:spPr/>
      <dgm:t>
        <a:bodyPr/>
        <a:lstStyle/>
        <a:p>
          <a:endParaRPr lang="id-ID"/>
        </a:p>
      </dgm:t>
    </dgm:pt>
    <dgm:pt modelId="{87A563B9-8DA7-4B28-80BE-58584580C859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id-ID" dirty="0"/>
            <a:t>ALTER</a:t>
          </a:r>
        </a:p>
      </dgm:t>
    </dgm:pt>
    <dgm:pt modelId="{45313F66-F6AA-472D-BA39-C1EB7BB05CC3}" type="parTrans" cxnId="{05E9110B-5D2E-4E43-B469-F2AAACB9B1C7}">
      <dgm:prSet/>
      <dgm:spPr/>
      <dgm:t>
        <a:bodyPr/>
        <a:lstStyle/>
        <a:p>
          <a:endParaRPr lang="id-ID"/>
        </a:p>
      </dgm:t>
    </dgm:pt>
    <dgm:pt modelId="{BECE2163-0806-41B2-BF0A-5DD0626C909F}" type="sibTrans" cxnId="{05E9110B-5D2E-4E43-B469-F2AAACB9B1C7}">
      <dgm:prSet/>
      <dgm:spPr/>
      <dgm:t>
        <a:bodyPr/>
        <a:lstStyle/>
        <a:p>
          <a:endParaRPr lang="id-ID"/>
        </a:p>
      </dgm:t>
    </dgm:pt>
    <dgm:pt modelId="{CD5617C3-F67C-43C6-B930-7209980CD05B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2"/>
        </a:solidFill>
        <a:ln>
          <a:noFill/>
        </a:ln>
      </dgm:spPr>
      <dgm:t>
        <a:bodyPr/>
        <a:lstStyle/>
        <a:p>
          <a:r>
            <a:rPr lang="id-ID" dirty="0"/>
            <a:t>DROP</a:t>
          </a:r>
        </a:p>
      </dgm:t>
    </dgm:pt>
    <dgm:pt modelId="{B0ABFA8B-96EC-47CF-B863-14E2BF74423C}" type="parTrans" cxnId="{9C14796B-0B33-4022-82FC-A52D95636196}">
      <dgm:prSet/>
      <dgm:spPr/>
      <dgm:t>
        <a:bodyPr/>
        <a:lstStyle/>
        <a:p>
          <a:endParaRPr lang="id-ID"/>
        </a:p>
      </dgm:t>
    </dgm:pt>
    <dgm:pt modelId="{D5F0968C-96A8-4862-9722-8567195A5FCA}" type="sibTrans" cxnId="{9C14796B-0B33-4022-82FC-A52D95636196}">
      <dgm:prSet/>
      <dgm:spPr/>
      <dgm:t>
        <a:bodyPr/>
        <a:lstStyle/>
        <a:p>
          <a:endParaRPr lang="id-ID"/>
        </a:p>
      </dgm:t>
    </dgm:pt>
    <dgm:pt modelId="{B1B0B9D0-7F56-45B3-B329-A1A513206D3C}">
      <dgm:prSet phldrT="[Text]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id-ID" dirty="0"/>
            <a:t>GRANT</a:t>
          </a:r>
        </a:p>
      </dgm:t>
    </dgm:pt>
    <dgm:pt modelId="{AB735972-2EA4-4A25-88F9-B704AB90D1EE}" type="parTrans" cxnId="{E8D3D981-53AC-40DE-B96F-8455A62E77C3}">
      <dgm:prSet/>
      <dgm:spPr/>
      <dgm:t>
        <a:bodyPr/>
        <a:lstStyle/>
        <a:p>
          <a:endParaRPr lang="id-ID"/>
        </a:p>
      </dgm:t>
    </dgm:pt>
    <dgm:pt modelId="{5787ACE0-0B76-4D9A-819F-E38396410E33}" type="sibTrans" cxnId="{E8D3D981-53AC-40DE-B96F-8455A62E77C3}">
      <dgm:prSet/>
      <dgm:spPr/>
      <dgm:t>
        <a:bodyPr/>
        <a:lstStyle/>
        <a:p>
          <a:endParaRPr lang="id-ID"/>
        </a:p>
      </dgm:t>
    </dgm:pt>
    <dgm:pt modelId="{DD3E1669-F688-4C5B-8A3D-DF7C8B48142C}">
      <dgm:prSet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id-ID" dirty="0"/>
            <a:t>DENY</a:t>
          </a:r>
        </a:p>
      </dgm:t>
    </dgm:pt>
    <dgm:pt modelId="{AA54C11D-54C7-4406-9E15-5A1C80D9E25C}" type="parTrans" cxnId="{843A47FA-06DB-4AAF-A95E-9B85F3910A08}">
      <dgm:prSet/>
      <dgm:spPr/>
      <dgm:t>
        <a:bodyPr/>
        <a:lstStyle/>
        <a:p>
          <a:endParaRPr lang="id-ID"/>
        </a:p>
      </dgm:t>
    </dgm:pt>
    <dgm:pt modelId="{AAC2C7AE-32C1-49DE-9AD1-E248359029F3}" type="sibTrans" cxnId="{843A47FA-06DB-4AAF-A95E-9B85F3910A08}">
      <dgm:prSet/>
      <dgm:spPr/>
      <dgm:t>
        <a:bodyPr/>
        <a:lstStyle/>
        <a:p>
          <a:endParaRPr lang="id-ID"/>
        </a:p>
      </dgm:t>
    </dgm:pt>
    <dgm:pt modelId="{17374E92-2A0B-4B8F-8A46-8E0174DC1551}">
      <dgm:prSet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id-ID" dirty="0"/>
            <a:t>REVOKE</a:t>
          </a:r>
        </a:p>
      </dgm:t>
    </dgm:pt>
    <dgm:pt modelId="{C3190A55-1882-4D25-B818-D7CB0F63F476}" type="parTrans" cxnId="{9759F421-6C15-43AC-8297-FCF445899980}">
      <dgm:prSet/>
      <dgm:spPr/>
      <dgm:t>
        <a:bodyPr/>
        <a:lstStyle/>
        <a:p>
          <a:endParaRPr lang="id-ID"/>
        </a:p>
      </dgm:t>
    </dgm:pt>
    <dgm:pt modelId="{1A66EC46-503D-426D-9AD2-19B55B0B2023}" type="sibTrans" cxnId="{9759F421-6C15-43AC-8297-FCF445899980}">
      <dgm:prSet/>
      <dgm:spPr/>
      <dgm:t>
        <a:bodyPr/>
        <a:lstStyle/>
        <a:p>
          <a:endParaRPr lang="id-ID"/>
        </a:p>
      </dgm:t>
    </dgm:pt>
    <dgm:pt modelId="{F8DE80DD-056C-425C-9577-794B34D049FD}">
      <dgm:prSet phldrT="[Text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id-ID" dirty="0"/>
            <a:t>BEGIN</a:t>
          </a:r>
        </a:p>
      </dgm:t>
    </dgm:pt>
    <dgm:pt modelId="{2767B4A0-6666-4D68-9820-39D29CB204C9}" type="parTrans" cxnId="{CF36656A-151C-4BBB-9E93-87657DC9FBCB}">
      <dgm:prSet/>
      <dgm:spPr/>
      <dgm:t>
        <a:bodyPr/>
        <a:lstStyle/>
        <a:p>
          <a:endParaRPr lang="id-ID"/>
        </a:p>
      </dgm:t>
    </dgm:pt>
    <dgm:pt modelId="{56D34D52-1E03-48E0-B4FC-C1D41192D021}" type="sibTrans" cxnId="{CF36656A-151C-4BBB-9E93-87657DC9FBCB}">
      <dgm:prSet/>
      <dgm:spPr/>
      <dgm:t>
        <a:bodyPr/>
        <a:lstStyle/>
        <a:p>
          <a:endParaRPr lang="id-ID"/>
        </a:p>
      </dgm:t>
    </dgm:pt>
    <dgm:pt modelId="{0824901B-7FAA-49DC-A3D6-A11C22BA0BD6}">
      <dgm:prSet phldrT="[Text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id-ID" dirty="0"/>
            <a:t>COMMIT</a:t>
          </a:r>
        </a:p>
      </dgm:t>
    </dgm:pt>
    <dgm:pt modelId="{E309D09A-509B-4DD8-B4AA-7CCBF8E0776E}" type="parTrans" cxnId="{F19E4A5F-8A29-41E0-A18A-566EA7D2F547}">
      <dgm:prSet/>
      <dgm:spPr/>
      <dgm:t>
        <a:bodyPr/>
        <a:lstStyle/>
        <a:p>
          <a:endParaRPr lang="id-ID"/>
        </a:p>
      </dgm:t>
    </dgm:pt>
    <dgm:pt modelId="{4CB56911-447F-4B36-A23A-568CE9F43167}" type="sibTrans" cxnId="{F19E4A5F-8A29-41E0-A18A-566EA7D2F547}">
      <dgm:prSet/>
      <dgm:spPr/>
      <dgm:t>
        <a:bodyPr/>
        <a:lstStyle/>
        <a:p>
          <a:endParaRPr lang="id-ID"/>
        </a:p>
      </dgm:t>
    </dgm:pt>
    <dgm:pt modelId="{3095A9A2-C734-4D40-8748-115134E5A16E}">
      <dgm:prSet phldrT="[Text]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5">
            <a:alpha val="50000"/>
          </a:schemeClr>
        </a:solidFill>
        <a:ln>
          <a:noFill/>
        </a:ln>
      </dgm:spPr>
      <dgm:t>
        <a:bodyPr/>
        <a:lstStyle/>
        <a:p>
          <a:r>
            <a:rPr lang="id-ID" dirty="0"/>
            <a:t>ROLLBACK</a:t>
          </a:r>
        </a:p>
      </dgm:t>
    </dgm:pt>
    <dgm:pt modelId="{80AFA95E-2935-4DE1-B7E7-E884DE0D1B72}" type="parTrans" cxnId="{81E98937-A57F-4FEC-B405-3D1C8D9AE4B0}">
      <dgm:prSet/>
      <dgm:spPr/>
      <dgm:t>
        <a:bodyPr/>
        <a:lstStyle/>
        <a:p>
          <a:endParaRPr lang="id-ID"/>
        </a:p>
      </dgm:t>
    </dgm:pt>
    <dgm:pt modelId="{54D38FB1-389F-4C46-B7F2-0531441D6B17}" type="sibTrans" cxnId="{81E98937-A57F-4FEC-B405-3D1C8D9AE4B0}">
      <dgm:prSet/>
      <dgm:spPr/>
      <dgm:t>
        <a:bodyPr/>
        <a:lstStyle/>
        <a:p>
          <a:endParaRPr lang="id-ID"/>
        </a:p>
      </dgm:t>
    </dgm:pt>
    <dgm:pt modelId="{12B52F67-3E84-462A-B171-0A4353B477ED}">
      <dgm:prSet phldrT="[Text]" custT="1"/>
      <dgm:spPr/>
      <dgm:t>
        <a:bodyPr/>
        <a:lstStyle/>
        <a:p>
          <a:r>
            <a:rPr lang="id-ID" sz="3200" b="1" kern="1200" dirty="0">
              <a:latin typeface="Century Gothic" panose="020F0302020204030204"/>
              <a:ea typeface="+mn-ea"/>
              <a:cs typeface="+mn-cs"/>
            </a:rPr>
            <a:t>DML</a:t>
          </a:r>
        </a:p>
      </dgm:t>
    </dgm:pt>
    <dgm:pt modelId="{A2F88DC4-085E-4ADC-AECB-8F1FFA7E61D0}" type="parTrans" cxnId="{0745A5D9-E0FB-4DC4-BDD7-D91ADB4DCED1}">
      <dgm:prSet/>
      <dgm:spPr/>
      <dgm:t>
        <a:bodyPr/>
        <a:lstStyle/>
        <a:p>
          <a:endParaRPr lang="id-ID"/>
        </a:p>
      </dgm:t>
    </dgm:pt>
    <dgm:pt modelId="{E4D98843-03C1-4565-BD40-8D587E1EC566}" type="sibTrans" cxnId="{0745A5D9-E0FB-4DC4-BDD7-D91ADB4DCED1}">
      <dgm:prSet/>
      <dgm:spPr/>
      <dgm:t>
        <a:bodyPr/>
        <a:lstStyle/>
        <a:p>
          <a:endParaRPr lang="id-ID"/>
        </a:p>
      </dgm:t>
    </dgm:pt>
    <dgm:pt modelId="{3EA1A575-B8B6-43A1-BA81-674EB039A0CB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d-ID" dirty="0"/>
            <a:t>SELECT</a:t>
          </a:r>
        </a:p>
      </dgm:t>
    </dgm:pt>
    <dgm:pt modelId="{52FE9CA5-6691-4788-8F22-C3EBE7B4F03D}" type="parTrans" cxnId="{BB223E06-4736-4083-A601-4C7B17E86634}">
      <dgm:prSet/>
      <dgm:spPr/>
      <dgm:t>
        <a:bodyPr/>
        <a:lstStyle/>
        <a:p>
          <a:endParaRPr lang="id-ID"/>
        </a:p>
      </dgm:t>
    </dgm:pt>
    <dgm:pt modelId="{76AF6E97-B01F-4C13-8C16-703783705725}" type="sibTrans" cxnId="{BB223E06-4736-4083-A601-4C7B17E86634}">
      <dgm:prSet/>
      <dgm:spPr/>
      <dgm:t>
        <a:bodyPr/>
        <a:lstStyle/>
        <a:p>
          <a:endParaRPr lang="id-ID"/>
        </a:p>
      </dgm:t>
    </dgm:pt>
    <dgm:pt modelId="{C400EA24-BCB8-46DB-8A85-B5385E5CCAEF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d-ID" dirty="0"/>
            <a:t>INSERT</a:t>
          </a:r>
        </a:p>
      </dgm:t>
    </dgm:pt>
    <dgm:pt modelId="{281277F1-3FFE-4E77-9801-7D0A5DDC3734}" type="parTrans" cxnId="{DAE49989-1313-4CDA-ABA0-0236B22FE970}">
      <dgm:prSet/>
      <dgm:spPr/>
      <dgm:t>
        <a:bodyPr/>
        <a:lstStyle/>
        <a:p>
          <a:endParaRPr lang="id-ID"/>
        </a:p>
      </dgm:t>
    </dgm:pt>
    <dgm:pt modelId="{30FE1465-6BD8-4004-B76E-09E15C5A667A}" type="sibTrans" cxnId="{DAE49989-1313-4CDA-ABA0-0236B22FE970}">
      <dgm:prSet/>
      <dgm:spPr/>
      <dgm:t>
        <a:bodyPr/>
        <a:lstStyle/>
        <a:p>
          <a:endParaRPr lang="id-ID"/>
        </a:p>
      </dgm:t>
    </dgm:pt>
    <dgm:pt modelId="{0D2E92D6-F600-4834-BABA-88474DB5FEB1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d-ID" dirty="0"/>
            <a:t>UPDATE</a:t>
          </a:r>
        </a:p>
      </dgm:t>
    </dgm:pt>
    <dgm:pt modelId="{9EB720CA-6D58-46D2-8003-0F5FF7943F5D}" type="parTrans" cxnId="{50163C44-3D68-41BF-920B-C342D5C6CC06}">
      <dgm:prSet/>
      <dgm:spPr/>
      <dgm:t>
        <a:bodyPr/>
        <a:lstStyle/>
        <a:p>
          <a:endParaRPr lang="id-ID"/>
        </a:p>
      </dgm:t>
    </dgm:pt>
    <dgm:pt modelId="{0BA60E4A-9741-4F30-9A57-FAC001712D80}" type="sibTrans" cxnId="{50163C44-3D68-41BF-920B-C342D5C6CC06}">
      <dgm:prSet/>
      <dgm:spPr/>
      <dgm:t>
        <a:bodyPr/>
        <a:lstStyle/>
        <a:p>
          <a:endParaRPr lang="id-ID"/>
        </a:p>
      </dgm:t>
    </dgm:pt>
    <dgm:pt modelId="{7E6E836A-6B75-429E-872E-9AEC7DDA9865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d-ID" dirty="0"/>
            <a:t>DELETE</a:t>
          </a:r>
        </a:p>
      </dgm:t>
    </dgm:pt>
    <dgm:pt modelId="{3D052B00-8282-47A7-9997-714C3CF9ECE2}" type="parTrans" cxnId="{E32E1C4C-1742-4D3F-82FA-315AC4BEF0EC}">
      <dgm:prSet/>
      <dgm:spPr/>
      <dgm:t>
        <a:bodyPr/>
        <a:lstStyle/>
        <a:p>
          <a:endParaRPr lang="id-ID"/>
        </a:p>
      </dgm:t>
    </dgm:pt>
    <dgm:pt modelId="{3C4D9D37-0AF6-4DAC-8521-0D5A656B1469}" type="sibTrans" cxnId="{E32E1C4C-1742-4D3F-82FA-315AC4BEF0EC}">
      <dgm:prSet/>
      <dgm:spPr/>
      <dgm:t>
        <a:bodyPr/>
        <a:lstStyle/>
        <a:p>
          <a:endParaRPr lang="id-ID"/>
        </a:p>
      </dgm:t>
    </dgm:pt>
    <dgm:pt modelId="{C2CC3A60-6619-4576-BA8B-823C95FB709C}" type="pres">
      <dgm:prSet presAssocID="{13B34581-2A71-44B7-ACFE-6D05AD39751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C004E2A-2760-452E-980D-1D0B3C777FA3}" type="pres">
      <dgm:prSet presAssocID="{35A6535B-2117-470B-8DE5-2A9AD726CAEC}" presName="hierRoot1" presStyleCnt="0">
        <dgm:presLayoutVars>
          <dgm:hierBranch val="init"/>
        </dgm:presLayoutVars>
      </dgm:prSet>
      <dgm:spPr/>
    </dgm:pt>
    <dgm:pt modelId="{8FCF9F2F-B120-4774-BBCB-EB0AC0382D3D}" type="pres">
      <dgm:prSet presAssocID="{35A6535B-2117-470B-8DE5-2A9AD726CAEC}" presName="rootComposite1" presStyleCnt="0"/>
      <dgm:spPr/>
    </dgm:pt>
    <dgm:pt modelId="{ECFEA7A4-8329-4571-8504-22CE0A6EC47E}" type="pres">
      <dgm:prSet presAssocID="{35A6535B-2117-470B-8DE5-2A9AD726CAEC}" presName="rootText1" presStyleLbl="node0" presStyleIdx="0" presStyleCnt="1" custScaleX="325714" custLinFactNeighborY="-2414">
        <dgm:presLayoutVars>
          <dgm:chPref val="3"/>
        </dgm:presLayoutVars>
      </dgm:prSet>
      <dgm:spPr/>
    </dgm:pt>
    <dgm:pt modelId="{77AD7FBF-BDEA-49AE-ACB9-1639316F6815}" type="pres">
      <dgm:prSet presAssocID="{35A6535B-2117-470B-8DE5-2A9AD726CAEC}" presName="rootConnector1" presStyleLbl="node1" presStyleIdx="0" presStyleCnt="0"/>
      <dgm:spPr/>
    </dgm:pt>
    <dgm:pt modelId="{E88E55CA-934F-4750-B485-6E2164E20B26}" type="pres">
      <dgm:prSet presAssocID="{35A6535B-2117-470B-8DE5-2A9AD726CAEC}" presName="hierChild2" presStyleCnt="0"/>
      <dgm:spPr/>
    </dgm:pt>
    <dgm:pt modelId="{59FC7A68-F556-4BB4-B3E4-B2220E795621}" type="pres">
      <dgm:prSet presAssocID="{10791E67-4425-4636-9B4E-3FDF748DA15D}" presName="Name37" presStyleLbl="parChTrans1D2" presStyleIdx="0" presStyleCnt="4"/>
      <dgm:spPr/>
    </dgm:pt>
    <dgm:pt modelId="{A057E984-48EB-4F25-8B80-88E029E9B750}" type="pres">
      <dgm:prSet presAssocID="{74ABE2FE-EA9F-4464-900D-E910D8B965B8}" presName="hierRoot2" presStyleCnt="0">
        <dgm:presLayoutVars>
          <dgm:hierBranch val="init"/>
        </dgm:presLayoutVars>
      </dgm:prSet>
      <dgm:spPr/>
    </dgm:pt>
    <dgm:pt modelId="{3417FFFB-191F-4D9B-B940-51F8D5354262}" type="pres">
      <dgm:prSet presAssocID="{74ABE2FE-EA9F-4464-900D-E910D8B965B8}" presName="rootComposite" presStyleCnt="0"/>
      <dgm:spPr/>
    </dgm:pt>
    <dgm:pt modelId="{0F3BE2E9-7452-4205-B73F-34934BF1D4E0}" type="pres">
      <dgm:prSet presAssocID="{74ABE2FE-EA9F-4464-900D-E910D8B965B8}" presName="rootText" presStyleLbl="node2" presStyleIdx="0" presStyleCnt="4" custLinFactNeighborX="-31721">
        <dgm:presLayoutVars>
          <dgm:chPref val="3"/>
        </dgm:presLayoutVars>
      </dgm:prSet>
      <dgm:spPr/>
    </dgm:pt>
    <dgm:pt modelId="{6F3254D4-9782-4AFC-8C52-DEB9ABC80D11}" type="pres">
      <dgm:prSet presAssocID="{74ABE2FE-EA9F-4464-900D-E910D8B965B8}" presName="rootConnector" presStyleLbl="node2" presStyleIdx="0" presStyleCnt="4"/>
      <dgm:spPr/>
    </dgm:pt>
    <dgm:pt modelId="{22799509-C1CD-4C79-8606-28C2BC592CF1}" type="pres">
      <dgm:prSet presAssocID="{74ABE2FE-EA9F-4464-900D-E910D8B965B8}" presName="hierChild4" presStyleCnt="0"/>
      <dgm:spPr/>
    </dgm:pt>
    <dgm:pt modelId="{311AA050-E75C-4158-86B8-F648291AA0B1}" type="pres">
      <dgm:prSet presAssocID="{7E8D93A2-EC95-49C8-858C-16C44B3EDD5E}" presName="Name37" presStyleLbl="parChTrans1D3" presStyleIdx="0" presStyleCnt="13"/>
      <dgm:spPr/>
    </dgm:pt>
    <dgm:pt modelId="{41FD1027-0EC4-4395-8F89-283C89ABEE85}" type="pres">
      <dgm:prSet presAssocID="{B7BCD6A8-2F22-45B0-B792-BD52481B7822}" presName="hierRoot2" presStyleCnt="0">
        <dgm:presLayoutVars>
          <dgm:hierBranch val="init"/>
        </dgm:presLayoutVars>
      </dgm:prSet>
      <dgm:spPr/>
    </dgm:pt>
    <dgm:pt modelId="{A1BD03FA-3115-46F0-B9CC-3389E76557FD}" type="pres">
      <dgm:prSet presAssocID="{B7BCD6A8-2F22-45B0-B792-BD52481B7822}" presName="rootComposite" presStyleCnt="0"/>
      <dgm:spPr/>
    </dgm:pt>
    <dgm:pt modelId="{D5EC858B-E0E4-4FD2-BEC4-A4180976486F}" type="pres">
      <dgm:prSet presAssocID="{B7BCD6A8-2F22-45B0-B792-BD52481B7822}" presName="rootText" presStyleLbl="node3" presStyleIdx="0" presStyleCnt="13" custLinFactNeighborX="-30868">
        <dgm:presLayoutVars>
          <dgm:chPref val="3"/>
        </dgm:presLayoutVars>
      </dgm:prSet>
      <dgm:spPr/>
    </dgm:pt>
    <dgm:pt modelId="{EBBF5712-8D81-4C81-B4DE-72970CEB244C}" type="pres">
      <dgm:prSet presAssocID="{B7BCD6A8-2F22-45B0-B792-BD52481B7822}" presName="rootConnector" presStyleLbl="node3" presStyleIdx="0" presStyleCnt="13"/>
      <dgm:spPr/>
    </dgm:pt>
    <dgm:pt modelId="{9FBA54AB-8D71-4A16-9424-D5D4F04C336C}" type="pres">
      <dgm:prSet presAssocID="{B7BCD6A8-2F22-45B0-B792-BD52481B7822}" presName="hierChild4" presStyleCnt="0"/>
      <dgm:spPr/>
    </dgm:pt>
    <dgm:pt modelId="{E5FDA60D-CB98-40AE-938F-78152FD55298}" type="pres">
      <dgm:prSet presAssocID="{B7BCD6A8-2F22-45B0-B792-BD52481B7822}" presName="hierChild5" presStyleCnt="0"/>
      <dgm:spPr/>
    </dgm:pt>
    <dgm:pt modelId="{C40F5334-87E7-4F72-92AB-8B8BB83BFA91}" type="pres">
      <dgm:prSet presAssocID="{45313F66-F6AA-472D-BA39-C1EB7BB05CC3}" presName="Name37" presStyleLbl="parChTrans1D3" presStyleIdx="1" presStyleCnt="13"/>
      <dgm:spPr/>
    </dgm:pt>
    <dgm:pt modelId="{D16BE509-9FC3-49FE-9683-E510BBED1164}" type="pres">
      <dgm:prSet presAssocID="{87A563B9-8DA7-4B28-80BE-58584580C859}" presName="hierRoot2" presStyleCnt="0">
        <dgm:presLayoutVars>
          <dgm:hierBranch val="init"/>
        </dgm:presLayoutVars>
      </dgm:prSet>
      <dgm:spPr/>
    </dgm:pt>
    <dgm:pt modelId="{BADAA1A4-0ACF-4D6C-B044-52B2BC7BF5CA}" type="pres">
      <dgm:prSet presAssocID="{87A563B9-8DA7-4B28-80BE-58584580C859}" presName="rootComposite" presStyleCnt="0"/>
      <dgm:spPr/>
    </dgm:pt>
    <dgm:pt modelId="{766135D7-D2E3-4222-9A47-63B632CB5318}" type="pres">
      <dgm:prSet presAssocID="{87A563B9-8DA7-4B28-80BE-58584580C859}" presName="rootText" presStyleLbl="node3" presStyleIdx="1" presStyleCnt="13" custLinFactNeighborX="-30868">
        <dgm:presLayoutVars>
          <dgm:chPref val="3"/>
        </dgm:presLayoutVars>
      </dgm:prSet>
      <dgm:spPr/>
    </dgm:pt>
    <dgm:pt modelId="{B5529256-DC87-4417-9AE4-2C64E5E1514B}" type="pres">
      <dgm:prSet presAssocID="{87A563B9-8DA7-4B28-80BE-58584580C859}" presName="rootConnector" presStyleLbl="node3" presStyleIdx="1" presStyleCnt="13"/>
      <dgm:spPr/>
    </dgm:pt>
    <dgm:pt modelId="{39333C7E-795A-435F-8D43-BF37B63D8767}" type="pres">
      <dgm:prSet presAssocID="{87A563B9-8DA7-4B28-80BE-58584580C859}" presName="hierChild4" presStyleCnt="0"/>
      <dgm:spPr/>
    </dgm:pt>
    <dgm:pt modelId="{45CEF394-E2FE-4E21-8E2D-603C6D034F5A}" type="pres">
      <dgm:prSet presAssocID="{87A563B9-8DA7-4B28-80BE-58584580C859}" presName="hierChild5" presStyleCnt="0"/>
      <dgm:spPr/>
    </dgm:pt>
    <dgm:pt modelId="{526A1474-6CD5-4806-B684-A843B76A3DFF}" type="pres">
      <dgm:prSet presAssocID="{B0ABFA8B-96EC-47CF-B863-14E2BF74423C}" presName="Name37" presStyleLbl="parChTrans1D3" presStyleIdx="2" presStyleCnt="13"/>
      <dgm:spPr/>
    </dgm:pt>
    <dgm:pt modelId="{0C9BEC6D-4816-41D6-A20D-DAB0760ED306}" type="pres">
      <dgm:prSet presAssocID="{CD5617C3-F67C-43C6-B930-7209980CD05B}" presName="hierRoot2" presStyleCnt="0">
        <dgm:presLayoutVars>
          <dgm:hierBranch val="init"/>
        </dgm:presLayoutVars>
      </dgm:prSet>
      <dgm:spPr/>
    </dgm:pt>
    <dgm:pt modelId="{A466DA3E-307B-4E11-9146-74BF0D4AC41B}" type="pres">
      <dgm:prSet presAssocID="{CD5617C3-F67C-43C6-B930-7209980CD05B}" presName="rootComposite" presStyleCnt="0"/>
      <dgm:spPr/>
    </dgm:pt>
    <dgm:pt modelId="{622830E3-3449-41F4-956E-5455C6528F94}" type="pres">
      <dgm:prSet presAssocID="{CD5617C3-F67C-43C6-B930-7209980CD05B}" presName="rootText" presStyleLbl="node3" presStyleIdx="2" presStyleCnt="13" custLinFactNeighborX="-30868">
        <dgm:presLayoutVars>
          <dgm:chPref val="3"/>
        </dgm:presLayoutVars>
      </dgm:prSet>
      <dgm:spPr/>
    </dgm:pt>
    <dgm:pt modelId="{B2D2D85A-2746-4AA4-8FA6-D700939F5713}" type="pres">
      <dgm:prSet presAssocID="{CD5617C3-F67C-43C6-B930-7209980CD05B}" presName="rootConnector" presStyleLbl="node3" presStyleIdx="2" presStyleCnt="13"/>
      <dgm:spPr/>
    </dgm:pt>
    <dgm:pt modelId="{7CF1F89C-3489-47FB-93FB-C6C5248A60DB}" type="pres">
      <dgm:prSet presAssocID="{CD5617C3-F67C-43C6-B930-7209980CD05B}" presName="hierChild4" presStyleCnt="0"/>
      <dgm:spPr/>
    </dgm:pt>
    <dgm:pt modelId="{B6D06027-ABD7-4E81-86E1-4B052277C042}" type="pres">
      <dgm:prSet presAssocID="{CD5617C3-F67C-43C6-B930-7209980CD05B}" presName="hierChild5" presStyleCnt="0"/>
      <dgm:spPr/>
    </dgm:pt>
    <dgm:pt modelId="{8637FDB9-EB66-4DA0-9370-1820EB9EE36B}" type="pres">
      <dgm:prSet presAssocID="{74ABE2FE-EA9F-4464-900D-E910D8B965B8}" presName="hierChild5" presStyleCnt="0"/>
      <dgm:spPr/>
    </dgm:pt>
    <dgm:pt modelId="{5F095117-306E-4114-A93C-0330027B9E3B}" type="pres">
      <dgm:prSet presAssocID="{A2F88DC4-085E-4ADC-AECB-8F1FFA7E61D0}" presName="Name37" presStyleLbl="parChTrans1D2" presStyleIdx="1" presStyleCnt="4"/>
      <dgm:spPr/>
    </dgm:pt>
    <dgm:pt modelId="{A53FB039-BB70-43C5-8014-DEE473835738}" type="pres">
      <dgm:prSet presAssocID="{12B52F67-3E84-462A-B171-0A4353B477ED}" presName="hierRoot2" presStyleCnt="0">
        <dgm:presLayoutVars>
          <dgm:hierBranch val="init"/>
        </dgm:presLayoutVars>
      </dgm:prSet>
      <dgm:spPr/>
    </dgm:pt>
    <dgm:pt modelId="{AB504D62-D8F5-42D5-868E-BA800D891EC5}" type="pres">
      <dgm:prSet presAssocID="{12B52F67-3E84-462A-B171-0A4353B477ED}" presName="rootComposite" presStyleCnt="0"/>
      <dgm:spPr/>
    </dgm:pt>
    <dgm:pt modelId="{E8CC7518-0B0B-44BA-8F70-5174309925C4}" type="pres">
      <dgm:prSet presAssocID="{12B52F67-3E84-462A-B171-0A4353B477ED}" presName="rootText" presStyleLbl="node2" presStyleIdx="1" presStyleCnt="4" custLinFactNeighborX="-8084" custLinFactNeighborY="-6697">
        <dgm:presLayoutVars>
          <dgm:chPref val="3"/>
        </dgm:presLayoutVars>
      </dgm:prSet>
      <dgm:spPr/>
    </dgm:pt>
    <dgm:pt modelId="{65BB1EB0-C0DE-46AB-9255-17D06EFA686D}" type="pres">
      <dgm:prSet presAssocID="{12B52F67-3E84-462A-B171-0A4353B477ED}" presName="rootConnector" presStyleLbl="node2" presStyleIdx="1" presStyleCnt="4"/>
      <dgm:spPr/>
    </dgm:pt>
    <dgm:pt modelId="{E2BB3BAC-241A-4508-BAEB-33FAB318602E}" type="pres">
      <dgm:prSet presAssocID="{12B52F67-3E84-462A-B171-0A4353B477ED}" presName="hierChild4" presStyleCnt="0"/>
      <dgm:spPr/>
    </dgm:pt>
    <dgm:pt modelId="{B4085598-4EF6-480E-AC3F-27A6A009BE66}" type="pres">
      <dgm:prSet presAssocID="{52FE9CA5-6691-4788-8F22-C3EBE7B4F03D}" presName="Name37" presStyleLbl="parChTrans1D3" presStyleIdx="3" presStyleCnt="13"/>
      <dgm:spPr/>
    </dgm:pt>
    <dgm:pt modelId="{55C39AEE-EB8C-4BFD-A8A6-5A7CA8380C7A}" type="pres">
      <dgm:prSet presAssocID="{3EA1A575-B8B6-43A1-BA81-674EB039A0CB}" presName="hierRoot2" presStyleCnt="0">
        <dgm:presLayoutVars>
          <dgm:hierBranch val="init"/>
        </dgm:presLayoutVars>
      </dgm:prSet>
      <dgm:spPr/>
    </dgm:pt>
    <dgm:pt modelId="{A6D0811F-80D6-4020-A7DC-037115C0068E}" type="pres">
      <dgm:prSet presAssocID="{3EA1A575-B8B6-43A1-BA81-674EB039A0CB}" presName="rootComposite" presStyleCnt="0"/>
      <dgm:spPr/>
    </dgm:pt>
    <dgm:pt modelId="{19110617-CD7A-4317-A82E-D3267AC3307F}" type="pres">
      <dgm:prSet presAssocID="{3EA1A575-B8B6-43A1-BA81-674EB039A0CB}" presName="rootText" presStyleLbl="node3" presStyleIdx="3" presStyleCnt="13" custLinFactNeighborX="-7104" custLinFactNeighborY="-6697">
        <dgm:presLayoutVars>
          <dgm:chPref val="3"/>
        </dgm:presLayoutVars>
      </dgm:prSet>
      <dgm:spPr/>
    </dgm:pt>
    <dgm:pt modelId="{2C0522E5-3C81-4B22-8289-6C17E0E54C81}" type="pres">
      <dgm:prSet presAssocID="{3EA1A575-B8B6-43A1-BA81-674EB039A0CB}" presName="rootConnector" presStyleLbl="node3" presStyleIdx="3" presStyleCnt="13"/>
      <dgm:spPr/>
    </dgm:pt>
    <dgm:pt modelId="{B6C44F6B-B210-47AA-AD8D-49BD9B301584}" type="pres">
      <dgm:prSet presAssocID="{3EA1A575-B8B6-43A1-BA81-674EB039A0CB}" presName="hierChild4" presStyleCnt="0"/>
      <dgm:spPr/>
    </dgm:pt>
    <dgm:pt modelId="{1819B04E-8764-44BB-B2DD-2B5EAAE73D70}" type="pres">
      <dgm:prSet presAssocID="{3EA1A575-B8B6-43A1-BA81-674EB039A0CB}" presName="hierChild5" presStyleCnt="0"/>
      <dgm:spPr/>
    </dgm:pt>
    <dgm:pt modelId="{8CE95B81-294E-4BA2-9478-9BF4705917C8}" type="pres">
      <dgm:prSet presAssocID="{281277F1-3FFE-4E77-9801-7D0A5DDC3734}" presName="Name37" presStyleLbl="parChTrans1D3" presStyleIdx="4" presStyleCnt="13"/>
      <dgm:spPr/>
    </dgm:pt>
    <dgm:pt modelId="{8BFD1BA8-B4A2-436E-AF6E-0B0F204D1B09}" type="pres">
      <dgm:prSet presAssocID="{C400EA24-BCB8-46DB-8A85-B5385E5CCAEF}" presName="hierRoot2" presStyleCnt="0">
        <dgm:presLayoutVars>
          <dgm:hierBranch val="init"/>
        </dgm:presLayoutVars>
      </dgm:prSet>
      <dgm:spPr/>
    </dgm:pt>
    <dgm:pt modelId="{08B1FBDF-9AD7-46EA-9311-6E3F6406CE12}" type="pres">
      <dgm:prSet presAssocID="{C400EA24-BCB8-46DB-8A85-B5385E5CCAEF}" presName="rootComposite" presStyleCnt="0"/>
      <dgm:spPr/>
    </dgm:pt>
    <dgm:pt modelId="{C277EF57-5936-4DA8-B0D4-6CAF3BA6A5B5}" type="pres">
      <dgm:prSet presAssocID="{C400EA24-BCB8-46DB-8A85-B5385E5CCAEF}" presName="rootText" presStyleLbl="node3" presStyleIdx="4" presStyleCnt="13" custLinFactNeighborX="-5880">
        <dgm:presLayoutVars>
          <dgm:chPref val="3"/>
        </dgm:presLayoutVars>
      </dgm:prSet>
      <dgm:spPr/>
    </dgm:pt>
    <dgm:pt modelId="{9A28E1CB-6436-47B7-BB65-D4F5C0C0E273}" type="pres">
      <dgm:prSet presAssocID="{C400EA24-BCB8-46DB-8A85-B5385E5CCAEF}" presName="rootConnector" presStyleLbl="node3" presStyleIdx="4" presStyleCnt="13"/>
      <dgm:spPr/>
    </dgm:pt>
    <dgm:pt modelId="{7AFF1E88-9EEB-4E40-9DC5-90E24ABD8A3C}" type="pres">
      <dgm:prSet presAssocID="{C400EA24-BCB8-46DB-8A85-B5385E5CCAEF}" presName="hierChild4" presStyleCnt="0"/>
      <dgm:spPr/>
    </dgm:pt>
    <dgm:pt modelId="{9B7229FA-4447-4C26-BFC6-F31F3DB0B113}" type="pres">
      <dgm:prSet presAssocID="{C400EA24-BCB8-46DB-8A85-B5385E5CCAEF}" presName="hierChild5" presStyleCnt="0"/>
      <dgm:spPr/>
    </dgm:pt>
    <dgm:pt modelId="{A7B96E3B-893B-482D-9ADA-F2F76F1A0D1F}" type="pres">
      <dgm:prSet presAssocID="{9EB720CA-6D58-46D2-8003-0F5FF7943F5D}" presName="Name37" presStyleLbl="parChTrans1D3" presStyleIdx="5" presStyleCnt="13"/>
      <dgm:spPr/>
    </dgm:pt>
    <dgm:pt modelId="{8B360F79-45F8-4C6B-8CC9-D4C3C11C8AC2}" type="pres">
      <dgm:prSet presAssocID="{0D2E92D6-F600-4834-BABA-88474DB5FEB1}" presName="hierRoot2" presStyleCnt="0">
        <dgm:presLayoutVars>
          <dgm:hierBranch val="init"/>
        </dgm:presLayoutVars>
      </dgm:prSet>
      <dgm:spPr/>
    </dgm:pt>
    <dgm:pt modelId="{C78B04A1-55F5-47DE-8E6A-5A767A5DCF87}" type="pres">
      <dgm:prSet presAssocID="{0D2E92D6-F600-4834-BABA-88474DB5FEB1}" presName="rootComposite" presStyleCnt="0"/>
      <dgm:spPr/>
    </dgm:pt>
    <dgm:pt modelId="{F22358FB-FD3D-45C7-AF32-61EAA2774E16}" type="pres">
      <dgm:prSet presAssocID="{0D2E92D6-F600-4834-BABA-88474DB5FEB1}" presName="rootText" presStyleLbl="node3" presStyleIdx="5" presStyleCnt="13" custLinFactNeighborX="-5880">
        <dgm:presLayoutVars>
          <dgm:chPref val="3"/>
        </dgm:presLayoutVars>
      </dgm:prSet>
      <dgm:spPr/>
    </dgm:pt>
    <dgm:pt modelId="{2CB51858-34A0-4838-AC21-7ACB3AD380A9}" type="pres">
      <dgm:prSet presAssocID="{0D2E92D6-F600-4834-BABA-88474DB5FEB1}" presName="rootConnector" presStyleLbl="node3" presStyleIdx="5" presStyleCnt="13"/>
      <dgm:spPr/>
    </dgm:pt>
    <dgm:pt modelId="{E4022D11-1D17-409F-8BFD-1A2471CDA19A}" type="pres">
      <dgm:prSet presAssocID="{0D2E92D6-F600-4834-BABA-88474DB5FEB1}" presName="hierChild4" presStyleCnt="0"/>
      <dgm:spPr/>
    </dgm:pt>
    <dgm:pt modelId="{439DC161-D6DF-4C67-94A8-41C60C88AA45}" type="pres">
      <dgm:prSet presAssocID="{0D2E92D6-F600-4834-BABA-88474DB5FEB1}" presName="hierChild5" presStyleCnt="0"/>
      <dgm:spPr/>
    </dgm:pt>
    <dgm:pt modelId="{67C594D8-8319-43C1-B32E-CE445178DA2F}" type="pres">
      <dgm:prSet presAssocID="{3D052B00-8282-47A7-9997-714C3CF9ECE2}" presName="Name37" presStyleLbl="parChTrans1D3" presStyleIdx="6" presStyleCnt="13"/>
      <dgm:spPr/>
    </dgm:pt>
    <dgm:pt modelId="{97131251-8E22-4269-9282-CC4EEE709E61}" type="pres">
      <dgm:prSet presAssocID="{7E6E836A-6B75-429E-872E-9AEC7DDA9865}" presName="hierRoot2" presStyleCnt="0">
        <dgm:presLayoutVars>
          <dgm:hierBranch val="init"/>
        </dgm:presLayoutVars>
      </dgm:prSet>
      <dgm:spPr/>
    </dgm:pt>
    <dgm:pt modelId="{AA9299E3-9E96-4963-A4E1-DB57E5C07FCC}" type="pres">
      <dgm:prSet presAssocID="{7E6E836A-6B75-429E-872E-9AEC7DDA9865}" presName="rootComposite" presStyleCnt="0"/>
      <dgm:spPr/>
    </dgm:pt>
    <dgm:pt modelId="{EF8A0DDE-E5A2-4C78-AFCA-8527EE6EC7F6}" type="pres">
      <dgm:prSet presAssocID="{7E6E836A-6B75-429E-872E-9AEC7DDA9865}" presName="rootText" presStyleLbl="node3" presStyleIdx="6" presStyleCnt="13" custLinFactNeighborX="-5880">
        <dgm:presLayoutVars>
          <dgm:chPref val="3"/>
        </dgm:presLayoutVars>
      </dgm:prSet>
      <dgm:spPr/>
    </dgm:pt>
    <dgm:pt modelId="{F2ECFAE1-C5E4-41DE-8DE4-A49C0062BFB5}" type="pres">
      <dgm:prSet presAssocID="{7E6E836A-6B75-429E-872E-9AEC7DDA9865}" presName="rootConnector" presStyleLbl="node3" presStyleIdx="6" presStyleCnt="13"/>
      <dgm:spPr/>
    </dgm:pt>
    <dgm:pt modelId="{DB44FB58-443F-48D9-98AA-FE1BA1A04C06}" type="pres">
      <dgm:prSet presAssocID="{7E6E836A-6B75-429E-872E-9AEC7DDA9865}" presName="hierChild4" presStyleCnt="0"/>
      <dgm:spPr/>
    </dgm:pt>
    <dgm:pt modelId="{BDF33E8E-4A68-40FF-866B-C6157BE419FE}" type="pres">
      <dgm:prSet presAssocID="{7E6E836A-6B75-429E-872E-9AEC7DDA9865}" presName="hierChild5" presStyleCnt="0"/>
      <dgm:spPr/>
    </dgm:pt>
    <dgm:pt modelId="{83CD94B1-A478-4B1E-AFF3-9F93D3F9CCAF}" type="pres">
      <dgm:prSet presAssocID="{12B52F67-3E84-462A-B171-0A4353B477ED}" presName="hierChild5" presStyleCnt="0"/>
      <dgm:spPr/>
    </dgm:pt>
    <dgm:pt modelId="{812751E0-1FB2-4983-A388-286706F3EA32}" type="pres">
      <dgm:prSet presAssocID="{871126BF-78B6-406F-8776-89FE349A3077}" presName="Name37" presStyleLbl="parChTrans1D2" presStyleIdx="2" presStyleCnt="4"/>
      <dgm:spPr/>
    </dgm:pt>
    <dgm:pt modelId="{66C5D383-3447-4C43-9FEA-2ABFE32D4E5E}" type="pres">
      <dgm:prSet presAssocID="{1CA6FE34-E626-448A-911F-DD3AED532E6E}" presName="hierRoot2" presStyleCnt="0">
        <dgm:presLayoutVars>
          <dgm:hierBranch val="init"/>
        </dgm:presLayoutVars>
      </dgm:prSet>
      <dgm:spPr/>
    </dgm:pt>
    <dgm:pt modelId="{A2E78344-C6A8-4A43-935A-A668FCCEB573}" type="pres">
      <dgm:prSet presAssocID="{1CA6FE34-E626-448A-911F-DD3AED532E6E}" presName="rootComposite" presStyleCnt="0"/>
      <dgm:spPr/>
    </dgm:pt>
    <dgm:pt modelId="{95E3E4AD-51B8-4B18-B4EC-6D54F48E7528}" type="pres">
      <dgm:prSet presAssocID="{1CA6FE34-E626-448A-911F-DD3AED532E6E}" presName="rootText" presStyleLbl="node2" presStyleIdx="2" presStyleCnt="4" custLinFactNeighborX="7140">
        <dgm:presLayoutVars>
          <dgm:chPref val="3"/>
        </dgm:presLayoutVars>
      </dgm:prSet>
      <dgm:spPr/>
    </dgm:pt>
    <dgm:pt modelId="{B6193B71-0133-412A-9826-9B50BA49CEBA}" type="pres">
      <dgm:prSet presAssocID="{1CA6FE34-E626-448A-911F-DD3AED532E6E}" presName="rootConnector" presStyleLbl="node2" presStyleIdx="2" presStyleCnt="4"/>
      <dgm:spPr/>
    </dgm:pt>
    <dgm:pt modelId="{36327609-4E5A-449D-B653-73DC6BD0F069}" type="pres">
      <dgm:prSet presAssocID="{1CA6FE34-E626-448A-911F-DD3AED532E6E}" presName="hierChild4" presStyleCnt="0"/>
      <dgm:spPr/>
    </dgm:pt>
    <dgm:pt modelId="{B1172D95-1BD1-438D-8956-8A3D2C0997AE}" type="pres">
      <dgm:prSet presAssocID="{AB735972-2EA4-4A25-88F9-B704AB90D1EE}" presName="Name37" presStyleLbl="parChTrans1D3" presStyleIdx="7" presStyleCnt="13"/>
      <dgm:spPr/>
    </dgm:pt>
    <dgm:pt modelId="{16561632-C33D-4298-9F26-1D1567FC261F}" type="pres">
      <dgm:prSet presAssocID="{B1B0B9D0-7F56-45B3-B329-A1A513206D3C}" presName="hierRoot2" presStyleCnt="0">
        <dgm:presLayoutVars>
          <dgm:hierBranch val="init"/>
        </dgm:presLayoutVars>
      </dgm:prSet>
      <dgm:spPr/>
    </dgm:pt>
    <dgm:pt modelId="{C3C72521-2394-45B0-983B-4BC56C35299D}" type="pres">
      <dgm:prSet presAssocID="{B1B0B9D0-7F56-45B3-B329-A1A513206D3C}" presName="rootComposite" presStyleCnt="0"/>
      <dgm:spPr/>
    </dgm:pt>
    <dgm:pt modelId="{4AFFBF95-B198-4B7E-AA9E-8318F38D97E6}" type="pres">
      <dgm:prSet presAssocID="{B1B0B9D0-7F56-45B3-B329-A1A513206D3C}" presName="rootText" presStyleLbl="node3" presStyleIdx="7" presStyleCnt="13" custLinFactNeighborX="8120">
        <dgm:presLayoutVars>
          <dgm:chPref val="3"/>
        </dgm:presLayoutVars>
      </dgm:prSet>
      <dgm:spPr/>
    </dgm:pt>
    <dgm:pt modelId="{E45EC1A9-2B1B-456C-A2D7-7356A124EF3B}" type="pres">
      <dgm:prSet presAssocID="{B1B0B9D0-7F56-45B3-B329-A1A513206D3C}" presName="rootConnector" presStyleLbl="node3" presStyleIdx="7" presStyleCnt="13"/>
      <dgm:spPr/>
    </dgm:pt>
    <dgm:pt modelId="{7FAB9B8B-83EA-4D51-9EDA-8A1E1A2AAC43}" type="pres">
      <dgm:prSet presAssocID="{B1B0B9D0-7F56-45B3-B329-A1A513206D3C}" presName="hierChild4" presStyleCnt="0"/>
      <dgm:spPr/>
    </dgm:pt>
    <dgm:pt modelId="{0FA5254A-A675-4F1F-BA49-AC373B723B3A}" type="pres">
      <dgm:prSet presAssocID="{B1B0B9D0-7F56-45B3-B329-A1A513206D3C}" presName="hierChild5" presStyleCnt="0"/>
      <dgm:spPr/>
    </dgm:pt>
    <dgm:pt modelId="{817E4DCA-5E26-47A6-B367-0E0FDA97D265}" type="pres">
      <dgm:prSet presAssocID="{AA54C11D-54C7-4406-9E15-5A1C80D9E25C}" presName="Name37" presStyleLbl="parChTrans1D3" presStyleIdx="8" presStyleCnt="13"/>
      <dgm:spPr/>
    </dgm:pt>
    <dgm:pt modelId="{2CA83C17-70A9-43F7-94C5-D3237D4CE49B}" type="pres">
      <dgm:prSet presAssocID="{DD3E1669-F688-4C5B-8A3D-DF7C8B48142C}" presName="hierRoot2" presStyleCnt="0">
        <dgm:presLayoutVars>
          <dgm:hierBranch val="init"/>
        </dgm:presLayoutVars>
      </dgm:prSet>
      <dgm:spPr/>
    </dgm:pt>
    <dgm:pt modelId="{CC3BE62A-B92E-4F74-B648-0326C535BEE2}" type="pres">
      <dgm:prSet presAssocID="{DD3E1669-F688-4C5B-8A3D-DF7C8B48142C}" presName="rootComposite" presStyleCnt="0"/>
      <dgm:spPr/>
    </dgm:pt>
    <dgm:pt modelId="{7A3418F3-BD80-43B9-AABB-BBDB1AEB9161}" type="pres">
      <dgm:prSet presAssocID="{DD3E1669-F688-4C5B-8A3D-DF7C8B48142C}" presName="rootText" presStyleLbl="node3" presStyleIdx="8" presStyleCnt="13" custLinFactNeighborX="8120">
        <dgm:presLayoutVars>
          <dgm:chPref val="3"/>
        </dgm:presLayoutVars>
      </dgm:prSet>
      <dgm:spPr/>
    </dgm:pt>
    <dgm:pt modelId="{9347F498-D944-4C8E-B2AC-AF2C9E57E651}" type="pres">
      <dgm:prSet presAssocID="{DD3E1669-F688-4C5B-8A3D-DF7C8B48142C}" presName="rootConnector" presStyleLbl="node3" presStyleIdx="8" presStyleCnt="13"/>
      <dgm:spPr/>
    </dgm:pt>
    <dgm:pt modelId="{862C1EA6-A1FD-42C5-8D96-981B07B573F9}" type="pres">
      <dgm:prSet presAssocID="{DD3E1669-F688-4C5B-8A3D-DF7C8B48142C}" presName="hierChild4" presStyleCnt="0"/>
      <dgm:spPr/>
    </dgm:pt>
    <dgm:pt modelId="{E4CFE879-3EA9-4418-AF2D-E1BF69FC1C75}" type="pres">
      <dgm:prSet presAssocID="{DD3E1669-F688-4C5B-8A3D-DF7C8B48142C}" presName="hierChild5" presStyleCnt="0"/>
      <dgm:spPr/>
    </dgm:pt>
    <dgm:pt modelId="{4A673097-B9E0-4818-B8EE-AFCEAA173A41}" type="pres">
      <dgm:prSet presAssocID="{C3190A55-1882-4D25-B818-D7CB0F63F476}" presName="Name37" presStyleLbl="parChTrans1D3" presStyleIdx="9" presStyleCnt="13"/>
      <dgm:spPr/>
    </dgm:pt>
    <dgm:pt modelId="{DCFF7F6F-6A42-401B-959B-6B6EE4C7832C}" type="pres">
      <dgm:prSet presAssocID="{17374E92-2A0B-4B8F-8A46-8E0174DC1551}" presName="hierRoot2" presStyleCnt="0">
        <dgm:presLayoutVars>
          <dgm:hierBranch val="init"/>
        </dgm:presLayoutVars>
      </dgm:prSet>
      <dgm:spPr/>
    </dgm:pt>
    <dgm:pt modelId="{F0712BBF-28FC-491E-B1F4-A688CBF8B112}" type="pres">
      <dgm:prSet presAssocID="{17374E92-2A0B-4B8F-8A46-8E0174DC1551}" presName="rootComposite" presStyleCnt="0"/>
      <dgm:spPr/>
    </dgm:pt>
    <dgm:pt modelId="{F9D17C50-6A2F-44DB-9B8B-C58B6AFE7134}" type="pres">
      <dgm:prSet presAssocID="{17374E92-2A0B-4B8F-8A46-8E0174DC1551}" presName="rootText" presStyleLbl="node3" presStyleIdx="9" presStyleCnt="13" custLinFactNeighborX="8120">
        <dgm:presLayoutVars>
          <dgm:chPref val="3"/>
        </dgm:presLayoutVars>
      </dgm:prSet>
      <dgm:spPr/>
    </dgm:pt>
    <dgm:pt modelId="{8FEAC8B0-4FF1-4E17-AEB6-04CC680EF226}" type="pres">
      <dgm:prSet presAssocID="{17374E92-2A0B-4B8F-8A46-8E0174DC1551}" presName="rootConnector" presStyleLbl="node3" presStyleIdx="9" presStyleCnt="13"/>
      <dgm:spPr/>
    </dgm:pt>
    <dgm:pt modelId="{8E232560-5AA7-41A9-9805-D412D2962143}" type="pres">
      <dgm:prSet presAssocID="{17374E92-2A0B-4B8F-8A46-8E0174DC1551}" presName="hierChild4" presStyleCnt="0"/>
      <dgm:spPr/>
    </dgm:pt>
    <dgm:pt modelId="{2B7FE786-4B9C-40BA-BFE7-09B8BAED05C8}" type="pres">
      <dgm:prSet presAssocID="{17374E92-2A0B-4B8F-8A46-8E0174DC1551}" presName="hierChild5" presStyleCnt="0"/>
      <dgm:spPr/>
    </dgm:pt>
    <dgm:pt modelId="{4733878E-313D-494B-9A21-16BE58A77AF5}" type="pres">
      <dgm:prSet presAssocID="{1CA6FE34-E626-448A-911F-DD3AED532E6E}" presName="hierChild5" presStyleCnt="0"/>
      <dgm:spPr/>
    </dgm:pt>
    <dgm:pt modelId="{2B8CA242-9307-4E68-9D26-8D90EFD26A2E}" type="pres">
      <dgm:prSet presAssocID="{ADECF0A1-6677-44C3-8C9F-18D64E2CDF96}" presName="Name37" presStyleLbl="parChTrans1D2" presStyleIdx="3" presStyleCnt="4"/>
      <dgm:spPr/>
    </dgm:pt>
    <dgm:pt modelId="{45BD0E8D-CA01-4028-A5DF-47CCC8CDFE04}" type="pres">
      <dgm:prSet presAssocID="{958CFC30-56C2-4DF8-B097-774454E999D7}" presName="hierRoot2" presStyleCnt="0">
        <dgm:presLayoutVars>
          <dgm:hierBranch val="init"/>
        </dgm:presLayoutVars>
      </dgm:prSet>
      <dgm:spPr/>
    </dgm:pt>
    <dgm:pt modelId="{3929BF92-9419-4310-B560-8B414928DEE8}" type="pres">
      <dgm:prSet presAssocID="{958CFC30-56C2-4DF8-B097-774454E999D7}" presName="rootComposite" presStyleCnt="0"/>
      <dgm:spPr/>
    </dgm:pt>
    <dgm:pt modelId="{CB338F3A-F2FD-458E-9090-04999D335990}" type="pres">
      <dgm:prSet presAssocID="{958CFC30-56C2-4DF8-B097-774454E999D7}" presName="rootText" presStyleLbl="node2" presStyleIdx="3" presStyleCnt="4" custLinFactNeighborX="30000">
        <dgm:presLayoutVars>
          <dgm:chPref val="3"/>
        </dgm:presLayoutVars>
      </dgm:prSet>
      <dgm:spPr/>
    </dgm:pt>
    <dgm:pt modelId="{970AD394-6F61-4A7D-B8B6-E60C8E59985E}" type="pres">
      <dgm:prSet presAssocID="{958CFC30-56C2-4DF8-B097-774454E999D7}" presName="rootConnector" presStyleLbl="node2" presStyleIdx="3" presStyleCnt="4"/>
      <dgm:spPr/>
    </dgm:pt>
    <dgm:pt modelId="{61A4CDEB-2065-4E0C-8E19-963A9F7C5EEF}" type="pres">
      <dgm:prSet presAssocID="{958CFC30-56C2-4DF8-B097-774454E999D7}" presName="hierChild4" presStyleCnt="0"/>
      <dgm:spPr/>
    </dgm:pt>
    <dgm:pt modelId="{42BE56A3-F185-472C-BB79-9ECB62CA7765}" type="pres">
      <dgm:prSet presAssocID="{2767B4A0-6666-4D68-9820-39D29CB204C9}" presName="Name37" presStyleLbl="parChTrans1D3" presStyleIdx="10" presStyleCnt="13"/>
      <dgm:spPr/>
    </dgm:pt>
    <dgm:pt modelId="{2D0D437B-4ADB-4DBC-93ED-7460AC1EB038}" type="pres">
      <dgm:prSet presAssocID="{F8DE80DD-056C-425C-9577-794B34D049FD}" presName="hierRoot2" presStyleCnt="0">
        <dgm:presLayoutVars>
          <dgm:hierBranch val="init"/>
        </dgm:presLayoutVars>
      </dgm:prSet>
      <dgm:spPr/>
    </dgm:pt>
    <dgm:pt modelId="{24CCD5E0-25AA-4F7A-A852-9791C2951AFD}" type="pres">
      <dgm:prSet presAssocID="{F8DE80DD-056C-425C-9577-794B34D049FD}" presName="rootComposite" presStyleCnt="0"/>
      <dgm:spPr/>
    </dgm:pt>
    <dgm:pt modelId="{2E5ED469-9602-45D9-BB75-6956DC00EA11}" type="pres">
      <dgm:prSet presAssocID="{F8DE80DD-056C-425C-9577-794B34D049FD}" presName="rootText" presStyleLbl="node3" presStyleIdx="10" presStyleCnt="13" custLinFactNeighborX="32603">
        <dgm:presLayoutVars>
          <dgm:chPref val="3"/>
        </dgm:presLayoutVars>
      </dgm:prSet>
      <dgm:spPr/>
    </dgm:pt>
    <dgm:pt modelId="{BDFC1073-80BF-4337-AF9D-2CD6698DB679}" type="pres">
      <dgm:prSet presAssocID="{F8DE80DD-056C-425C-9577-794B34D049FD}" presName="rootConnector" presStyleLbl="node3" presStyleIdx="10" presStyleCnt="13"/>
      <dgm:spPr/>
    </dgm:pt>
    <dgm:pt modelId="{19CBD4CA-9CDD-46E8-B4BA-F73D525B8694}" type="pres">
      <dgm:prSet presAssocID="{F8DE80DD-056C-425C-9577-794B34D049FD}" presName="hierChild4" presStyleCnt="0"/>
      <dgm:spPr/>
    </dgm:pt>
    <dgm:pt modelId="{3C2F8C32-2E36-47EB-8FA5-A7B2B559A998}" type="pres">
      <dgm:prSet presAssocID="{F8DE80DD-056C-425C-9577-794B34D049FD}" presName="hierChild5" presStyleCnt="0"/>
      <dgm:spPr/>
    </dgm:pt>
    <dgm:pt modelId="{4B69894E-A172-43D2-90CD-9582EEF8B652}" type="pres">
      <dgm:prSet presAssocID="{E309D09A-509B-4DD8-B4AA-7CCBF8E0776E}" presName="Name37" presStyleLbl="parChTrans1D3" presStyleIdx="11" presStyleCnt="13"/>
      <dgm:spPr/>
    </dgm:pt>
    <dgm:pt modelId="{3550BD82-DD6C-4266-85B5-C04236A9E981}" type="pres">
      <dgm:prSet presAssocID="{0824901B-7FAA-49DC-A3D6-A11C22BA0BD6}" presName="hierRoot2" presStyleCnt="0">
        <dgm:presLayoutVars>
          <dgm:hierBranch val="init"/>
        </dgm:presLayoutVars>
      </dgm:prSet>
      <dgm:spPr/>
    </dgm:pt>
    <dgm:pt modelId="{51688C28-4CFB-49D9-B3AD-FEBC0B90B98B}" type="pres">
      <dgm:prSet presAssocID="{0824901B-7FAA-49DC-A3D6-A11C22BA0BD6}" presName="rootComposite" presStyleCnt="0"/>
      <dgm:spPr/>
    </dgm:pt>
    <dgm:pt modelId="{11BBC343-33BB-46DA-B6E8-CBDF27109D9F}" type="pres">
      <dgm:prSet presAssocID="{0824901B-7FAA-49DC-A3D6-A11C22BA0BD6}" presName="rootText" presStyleLbl="node3" presStyleIdx="11" presStyleCnt="13" custLinFactNeighborX="32603">
        <dgm:presLayoutVars>
          <dgm:chPref val="3"/>
        </dgm:presLayoutVars>
      </dgm:prSet>
      <dgm:spPr/>
    </dgm:pt>
    <dgm:pt modelId="{6AD3C484-0880-4A2B-A8BD-E2EE776D490B}" type="pres">
      <dgm:prSet presAssocID="{0824901B-7FAA-49DC-A3D6-A11C22BA0BD6}" presName="rootConnector" presStyleLbl="node3" presStyleIdx="11" presStyleCnt="13"/>
      <dgm:spPr/>
    </dgm:pt>
    <dgm:pt modelId="{2D167522-A189-40ED-8BB5-A83D6480C8BE}" type="pres">
      <dgm:prSet presAssocID="{0824901B-7FAA-49DC-A3D6-A11C22BA0BD6}" presName="hierChild4" presStyleCnt="0"/>
      <dgm:spPr/>
    </dgm:pt>
    <dgm:pt modelId="{8553A1C0-AE20-4695-85AF-664BE5D4211D}" type="pres">
      <dgm:prSet presAssocID="{0824901B-7FAA-49DC-A3D6-A11C22BA0BD6}" presName="hierChild5" presStyleCnt="0"/>
      <dgm:spPr/>
    </dgm:pt>
    <dgm:pt modelId="{687CCED8-2FAB-4AE9-A123-DAB8A21DF043}" type="pres">
      <dgm:prSet presAssocID="{80AFA95E-2935-4DE1-B7E7-E884DE0D1B72}" presName="Name37" presStyleLbl="parChTrans1D3" presStyleIdx="12" presStyleCnt="13"/>
      <dgm:spPr/>
    </dgm:pt>
    <dgm:pt modelId="{B66CFD5C-F4B9-4FAE-BA3A-21CB12644F04}" type="pres">
      <dgm:prSet presAssocID="{3095A9A2-C734-4D40-8748-115134E5A16E}" presName="hierRoot2" presStyleCnt="0">
        <dgm:presLayoutVars>
          <dgm:hierBranch val="init"/>
        </dgm:presLayoutVars>
      </dgm:prSet>
      <dgm:spPr/>
    </dgm:pt>
    <dgm:pt modelId="{22A461D6-DC7F-4D1E-AF5B-3890EAE9C662}" type="pres">
      <dgm:prSet presAssocID="{3095A9A2-C734-4D40-8748-115134E5A16E}" presName="rootComposite" presStyleCnt="0"/>
      <dgm:spPr/>
    </dgm:pt>
    <dgm:pt modelId="{4163C035-8AF9-43CE-B6CE-204851503575}" type="pres">
      <dgm:prSet presAssocID="{3095A9A2-C734-4D40-8748-115134E5A16E}" presName="rootText" presStyleLbl="node3" presStyleIdx="12" presStyleCnt="13" custLinFactNeighborX="32603">
        <dgm:presLayoutVars>
          <dgm:chPref val="3"/>
        </dgm:presLayoutVars>
      </dgm:prSet>
      <dgm:spPr/>
    </dgm:pt>
    <dgm:pt modelId="{E957EC1F-1068-4D09-8C33-1923D4F521A7}" type="pres">
      <dgm:prSet presAssocID="{3095A9A2-C734-4D40-8748-115134E5A16E}" presName="rootConnector" presStyleLbl="node3" presStyleIdx="12" presStyleCnt="13"/>
      <dgm:spPr/>
    </dgm:pt>
    <dgm:pt modelId="{2B0F44A2-EBB9-44BB-93E5-CCC990F8D7A1}" type="pres">
      <dgm:prSet presAssocID="{3095A9A2-C734-4D40-8748-115134E5A16E}" presName="hierChild4" presStyleCnt="0"/>
      <dgm:spPr/>
    </dgm:pt>
    <dgm:pt modelId="{7A477801-F8F8-43E4-B34A-A6E63BD9EEFD}" type="pres">
      <dgm:prSet presAssocID="{3095A9A2-C734-4D40-8748-115134E5A16E}" presName="hierChild5" presStyleCnt="0"/>
      <dgm:spPr/>
    </dgm:pt>
    <dgm:pt modelId="{9DC9A145-94F7-429C-8AEF-311798D40941}" type="pres">
      <dgm:prSet presAssocID="{958CFC30-56C2-4DF8-B097-774454E999D7}" presName="hierChild5" presStyleCnt="0"/>
      <dgm:spPr/>
    </dgm:pt>
    <dgm:pt modelId="{14DB29D6-4352-4556-A18C-F26BAC0DC9B8}" type="pres">
      <dgm:prSet presAssocID="{35A6535B-2117-470B-8DE5-2A9AD726CAEC}" presName="hierChild3" presStyleCnt="0"/>
      <dgm:spPr/>
    </dgm:pt>
  </dgm:ptLst>
  <dgm:cxnLst>
    <dgm:cxn modelId="{51602500-35E0-4583-8BAE-D171F9A31182}" type="presOf" srcId="{CD5617C3-F67C-43C6-B930-7209980CD05B}" destId="{622830E3-3449-41F4-956E-5455C6528F94}" srcOrd="0" destOrd="0" presId="urn:microsoft.com/office/officeart/2005/8/layout/orgChart1"/>
    <dgm:cxn modelId="{CE332800-CEE8-4763-947D-2EED7148BD7B}" type="presOf" srcId="{35A6535B-2117-470B-8DE5-2A9AD726CAEC}" destId="{ECFEA7A4-8329-4571-8504-22CE0A6EC47E}" srcOrd="0" destOrd="0" presId="urn:microsoft.com/office/officeart/2005/8/layout/orgChart1"/>
    <dgm:cxn modelId="{BB223E06-4736-4083-A601-4C7B17E86634}" srcId="{12B52F67-3E84-462A-B171-0A4353B477ED}" destId="{3EA1A575-B8B6-43A1-BA81-674EB039A0CB}" srcOrd="0" destOrd="0" parTransId="{52FE9CA5-6691-4788-8F22-C3EBE7B4F03D}" sibTransId="{76AF6E97-B01F-4C13-8C16-703783705725}"/>
    <dgm:cxn modelId="{BE045C06-7014-450F-AB26-D535A436B23E}" type="presOf" srcId="{3D052B00-8282-47A7-9997-714C3CF9ECE2}" destId="{67C594D8-8319-43C1-B32E-CE445178DA2F}" srcOrd="0" destOrd="0" presId="urn:microsoft.com/office/officeart/2005/8/layout/orgChart1"/>
    <dgm:cxn modelId="{64891608-E0A9-4BC6-AEA9-9E47DE815EE0}" type="presOf" srcId="{0824901B-7FAA-49DC-A3D6-A11C22BA0BD6}" destId="{11BBC343-33BB-46DA-B6E8-CBDF27109D9F}" srcOrd="0" destOrd="0" presId="urn:microsoft.com/office/officeart/2005/8/layout/orgChart1"/>
    <dgm:cxn modelId="{C01D5208-A83E-4494-B2E7-DBC68930361C}" type="presOf" srcId="{87A563B9-8DA7-4B28-80BE-58584580C859}" destId="{B5529256-DC87-4417-9AE4-2C64E5E1514B}" srcOrd="1" destOrd="0" presId="urn:microsoft.com/office/officeart/2005/8/layout/orgChart1"/>
    <dgm:cxn modelId="{F6DC3409-9B32-4AA0-B41E-79D9CB85DE8A}" type="presOf" srcId="{87A563B9-8DA7-4B28-80BE-58584580C859}" destId="{766135D7-D2E3-4222-9A47-63B632CB5318}" srcOrd="0" destOrd="0" presId="urn:microsoft.com/office/officeart/2005/8/layout/orgChart1"/>
    <dgm:cxn modelId="{05E9110B-5D2E-4E43-B469-F2AAACB9B1C7}" srcId="{74ABE2FE-EA9F-4464-900D-E910D8B965B8}" destId="{87A563B9-8DA7-4B28-80BE-58584580C859}" srcOrd="1" destOrd="0" parTransId="{45313F66-F6AA-472D-BA39-C1EB7BB05CC3}" sibTransId="{BECE2163-0806-41B2-BF0A-5DD0626C909F}"/>
    <dgm:cxn modelId="{3B72D713-2154-476D-A4EC-E6F64A924610}" srcId="{35A6535B-2117-470B-8DE5-2A9AD726CAEC}" destId="{1CA6FE34-E626-448A-911F-DD3AED532E6E}" srcOrd="2" destOrd="0" parTransId="{871126BF-78B6-406F-8776-89FE349A3077}" sibTransId="{DC6225D9-7C41-4511-A8B2-27A0A48D553C}"/>
    <dgm:cxn modelId="{B53BE415-C154-4DBD-9407-090E50B0EEBC}" type="presOf" srcId="{74ABE2FE-EA9F-4464-900D-E910D8B965B8}" destId="{0F3BE2E9-7452-4205-B73F-34934BF1D4E0}" srcOrd="0" destOrd="0" presId="urn:microsoft.com/office/officeart/2005/8/layout/orgChart1"/>
    <dgm:cxn modelId="{28C43417-E70F-4559-A060-F2B4DC5C43F3}" type="presOf" srcId="{13B34581-2A71-44B7-ACFE-6D05AD39751D}" destId="{C2CC3A60-6619-4576-BA8B-823C95FB709C}" srcOrd="0" destOrd="0" presId="urn:microsoft.com/office/officeart/2005/8/layout/orgChart1"/>
    <dgm:cxn modelId="{18643617-02ED-42A7-9C9E-FED99AC56861}" type="presOf" srcId="{0D2E92D6-F600-4834-BABA-88474DB5FEB1}" destId="{F22358FB-FD3D-45C7-AF32-61EAA2774E16}" srcOrd="0" destOrd="0" presId="urn:microsoft.com/office/officeart/2005/8/layout/orgChart1"/>
    <dgm:cxn modelId="{DBF04D1B-EB24-44CD-8EFC-635C45D9044E}" type="presOf" srcId="{C400EA24-BCB8-46DB-8A85-B5385E5CCAEF}" destId="{C277EF57-5936-4DA8-B0D4-6CAF3BA6A5B5}" srcOrd="0" destOrd="0" presId="urn:microsoft.com/office/officeart/2005/8/layout/orgChart1"/>
    <dgm:cxn modelId="{D4D9EC1B-9EF2-4F09-90CC-C6F61D7EAC2F}" type="presOf" srcId="{0824901B-7FAA-49DC-A3D6-A11C22BA0BD6}" destId="{6AD3C484-0880-4A2B-A8BD-E2EE776D490B}" srcOrd="1" destOrd="0" presId="urn:microsoft.com/office/officeart/2005/8/layout/orgChart1"/>
    <dgm:cxn modelId="{9759F421-6C15-43AC-8297-FCF445899980}" srcId="{1CA6FE34-E626-448A-911F-DD3AED532E6E}" destId="{17374E92-2A0B-4B8F-8A46-8E0174DC1551}" srcOrd="2" destOrd="0" parTransId="{C3190A55-1882-4D25-B818-D7CB0F63F476}" sibTransId="{1A66EC46-503D-426D-9AD2-19B55B0B2023}"/>
    <dgm:cxn modelId="{C14AD62A-0F4C-4707-AB02-C3AEEC27FD51}" type="presOf" srcId="{17374E92-2A0B-4B8F-8A46-8E0174DC1551}" destId="{8FEAC8B0-4FF1-4E17-AEB6-04CC680EF226}" srcOrd="1" destOrd="0" presId="urn:microsoft.com/office/officeart/2005/8/layout/orgChart1"/>
    <dgm:cxn modelId="{BD03E530-D18C-4039-BD0D-D274A431F7DA}" type="presOf" srcId="{958CFC30-56C2-4DF8-B097-774454E999D7}" destId="{CB338F3A-F2FD-458E-9090-04999D335990}" srcOrd="0" destOrd="0" presId="urn:microsoft.com/office/officeart/2005/8/layout/orgChart1"/>
    <dgm:cxn modelId="{56E6D235-27C4-4CC9-82E0-18F54FBBB184}" type="presOf" srcId="{0D2E92D6-F600-4834-BABA-88474DB5FEB1}" destId="{2CB51858-34A0-4838-AC21-7ACB3AD380A9}" srcOrd="1" destOrd="0" presId="urn:microsoft.com/office/officeart/2005/8/layout/orgChart1"/>
    <dgm:cxn modelId="{81E98937-A57F-4FEC-B405-3D1C8D9AE4B0}" srcId="{958CFC30-56C2-4DF8-B097-774454E999D7}" destId="{3095A9A2-C734-4D40-8748-115134E5A16E}" srcOrd="2" destOrd="0" parTransId="{80AFA95E-2935-4DE1-B7E7-E884DE0D1B72}" sibTransId="{54D38FB1-389F-4C46-B7F2-0531441D6B17}"/>
    <dgm:cxn modelId="{584CA737-BFAE-47C2-B676-9C925A1AD6DB}" type="presOf" srcId="{C3190A55-1882-4D25-B818-D7CB0F63F476}" destId="{4A673097-B9E0-4818-B8EE-AFCEAA173A41}" srcOrd="0" destOrd="0" presId="urn:microsoft.com/office/officeart/2005/8/layout/orgChart1"/>
    <dgm:cxn modelId="{931E8C3E-4043-46F0-A597-1B5F262CE4E3}" type="presOf" srcId="{DD3E1669-F688-4C5B-8A3D-DF7C8B48142C}" destId="{9347F498-D944-4C8E-B2AC-AF2C9E57E651}" srcOrd="1" destOrd="0" presId="urn:microsoft.com/office/officeart/2005/8/layout/orgChart1"/>
    <dgm:cxn modelId="{993D1A5B-EBD8-4D42-8507-A4B3527AE567}" type="presOf" srcId="{3095A9A2-C734-4D40-8748-115134E5A16E}" destId="{4163C035-8AF9-43CE-B6CE-204851503575}" srcOrd="0" destOrd="0" presId="urn:microsoft.com/office/officeart/2005/8/layout/orgChart1"/>
    <dgm:cxn modelId="{85782F5B-2CFD-4E8D-98D7-59E056639984}" type="presOf" srcId="{B0ABFA8B-96EC-47CF-B863-14E2BF74423C}" destId="{526A1474-6CD5-4806-B684-A843B76A3DFF}" srcOrd="0" destOrd="0" presId="urn:microsoft.com/office/officeart/2005/8/layout/orgChart1"/>
    <dgm:cxn modelId="{A3C5835B-A6EA-4EAD-AEC6-2BE93CFC3FB9}" type="presOf" srcId="{1CA6FE34-E626-448A-911F-DD3AED532E6E}" destId="{95E3E4AD-51B8-4B18-B4EC-6D54F48E7528}" srcOrd="0" destOrd="0" presId="urn:microsoft.com/office/officeart/2005/8/layout/orgChart1"/>
    <dgm:cxn modelId="{DFEECB5B-44F1-487C-81F3-33410FD2AADF}" type="presOf" srcId="{52FE9CA5-6691-4788-8F22-C3EBE7B4F03D}" destId="{B4085598-4EF6-480E-AC3F-27A6A009BE66}" srcOrd="0" destOrd="0" presId="urn:microsoft.com/office/officeart/2005/8/layout/orgChart1"/>
    <dgm:cxn modelId="{F19E4A5F-8A29-41E0-A18A-566EA7D2F547}" srcId="{958CFC30-56C2-4DF8-B097-774454E999D7}" destId="{0824901B-7FAA-49DC-A3D6-A11C22BA0BD6}" srcOrd="1" destOrd="0" parTransId="{E309D09A-509B-4DD8-B4AA-7CCBF8E0776E}" sibTransId="{4CB56911-447F-4B36-A23A-568CE9F43167}"/>
    <dgm:cxn modelId="{C2E78643-9097-46DB-9B3F-71DC6AEC2AE4}" type="presOf" srcId="{958CFC30-56C2-4DF8-B097-774454E999D7}" destId="{970AD394-6F61-4A7D-B8B6-E60C8E59985E}" srcOrd="1" destOrd="0" presId="urn:microsoft.com/office/officeart/2005/8/layout/orgChart1"/>
    <dgm:cxn modelId="{50163C44-3D68-41BF-920B-C342D5C6CC06}" srcId="{12B52F67-3E84-462A-B171-0A4353B477ED}" destId="{0D2E92D6-F600-4834-BABA-88474DB5FEB1}" srcOrd="2" destOrd="0" parTransId="{9EB720CA-6D58-46D2-8003-0F5FF7943F5D}" sibTransId="{0BA60E4A-9741-4F30-9A57-FAC001712D80}"/>
    <dgm:cxn modelId="{39453865-36CB-45FF-A3C3-62886BE63C36}" type="presOf" srcId="{281277F1-3FFE-4E77-9801-7D0A5DDC3734}" destId="{8CE95B81-294E-4BA2-9478-9BF4705917C8}" srcOrd="0" destOrd="0" presId="urn:microsoft.com/office/officeart/2005/8/layout/orgChart1"/>
    <dgm:cxn modelId="{86813C66-F984-4B8F-A300-A2E4EA10D2DC}" type="presOf" srcId="{E309D09A-509B-4DD8-B4AA-7CCBF8E0776E}" destId="{4B69894E-A172-43D2-90CD-9582EEF8B652}" srcOrd="0" destOrd="0" presId="urn:microsoft.com/office/officeart/2005/8/layout/orgChart1"/>
    <dgm:cxn modelId="{E8DE0147-3720-4F33-A670-74BA1F106904}" type="presOf" srcId="{ADECF0A1-6677-44C3-8C9F-18D64E2CDF96}" destId="{2B8CA242-9307-4E68-9D26-8D90EFD26A2E}" srcOrd="0" destOrd="0" presId="urn:microsoft.com/office/officeart/2005/8/layout/orgChart1"/>
    <dgm:cxn modelId="{90C72B68-D330-4973-8ADA-488549340061}" type="presOf" srcId="{7E6E836A-6B75-429E-872E-9AEC7DDA9865}" destId="{F2ECFAE1-C5E4-41DE-8DE4-A49C0062BFB5}" srcOrd="1" destOrd="0" presId="urn:microsoft.com/office/officeart/2005/8/layout/orgChart1"/>
    <dgm:cxn modelId="{CF36656A-151C-4BBB-9E93-87657DC9FBCB}" srcId="{958CFC30-56C2-4DF8-B097-774454E999D7}" destId="{F8DE80DD-056C-425C-9577-794B34D049FD}" srcOrd="0" destOrd="0" parTransId="{2767B4A0-6666-4D68-9820-39D29CB204C9}" sibTransId="{56D34D52-1E03-48E0-B4FC-C1D41192D021}"/>
    <dgm:cxn modelId="{9C14796B-0B33-4022-82FC-A52D95636196}" srcId="{74ABE2FE-EA9F-4464-900D-E910D8B965B8}" destId="{CD5617C3-F67C-43C6-B930-7209980CD05B}" srcOrd="2" destOrd="0" parTransId="{B0ABFA8B-96EC-47CF-B863-14E2BF74423C}" sibTransId="{D5F0968C-96A8-4862-9722-8567195A5FCA}"/>
    <dgm:cxn modelId="{E32E1C4C-1742-4D3F-82FA-315AC4BEF0EC}" srcId="{12B52F67-3E84-462A-B171-0A4353B477ED}" destId="{7E6E836A-6B75-429E-872E-9AEC7DDA9865}" srcOrd="3" destOrd="0" parTransId="{3D052B00-8282-47A7-9997-714C3CF9ECE2}" sibTransId="{3C4D9D37-0AF6-4DAC-8521-0D5A656B1469}"/>
    <dgm:cxn modelId="{E0D3B74E-7A9A-4B5C-9ED1-688F4802F951}" type="presOf" srcId="{35A6535B-2117-470B-8DE5-2A9AD726CAEC}" destId="{77AD7FBF-BDEA-49AE-ACB9-1639316F6815}" srcOrd="1" destOrd="0" presId="urn:microsoft.com/office/officeart/2005/8/layout/orgChart1"/>
    <dgm:cxn modelId="{0ABAEC4F-34C3-43AE-950A-8F4F0AE10EC9}" type="presOf" srcId="{B7BCD6A8-2F22-45B0-B792-BD52481B7822}" destId="{D5EC858B-E0E4-4FD2-BEC4-A4180976486F}" srcOrd="0" destOrd="0" presId="urn:microsoft.com/office/officeart/2005/8/layout/orgChart1"/>
    <dgm:cxn modelId="{8DEE6651-34E9-41E4-A8D5-AA36DD98C640}" type="presOf" srcId="{CD5617C3-F67C-43C6-B930-7209980CD05B}" destId="{B2D2D85A-2746-4AA4-8FA6-D700939F5713}" srcOrd="1" destOrd="0" presId="urn:microsoft.com/office/officeart/2005/8/layout/orgChart1"/>
    <dgm:cxn modelId="{27150A74-B39A-4572-9646-248B86112395}" type="presOf" srcId="{3EA1A575-B8B6-43A1-BA81-674EB039A0CB}" destId="{2C0522E5-3C81-4B22-8289-6C17E0E54C81}" srcOrd="1" destOrd="0" presId="urn:microsoft.com/office/officeart/2005/8/layout/orgChart1"/>
    <dgm:cxn modelId="{3133B476-A8A6-4997-AFEF-4282633EDCCA}" type="presOf" srcId="{F8DE80DD-056C-425C-9577-794B34D049FD}" destId="{2E5ED469-9602-45D9-BB75-6956DC00EA11}" srcOrd="0" destOrd="0" presId="urn:microsoft.com/office/officeart/2005/8/layout/orgChart1"/>
    <dgm:cxn modelId="{2E186B59-384D-42C5-8562-161E11BA581F}" type="presOf" srcId="{80AFA95E-2935-4DE1-B7E7-E884DE0D1B72}" destId="{687CCED8-2FAB-4AE9-A123-DAB8A21DF043}" srcOrd="0" destOrd="0" presId="urn:microsoft.com/office/officeart/2005/8/layout/orgChart1"/>
    <dgm:cxn modelId="{92A2135A-257A-4890-A752-F27D9F9ED66A}" type="presOf" srcId="{2767B4A0-6666-4D68-9820-39D29CB204C9}" destId="{42BE56A3-F185-472C-BB79-9ECB62CA7765}" srcOrd="0" destOrd="0" presId="urn:microsoft.com/office/officeart/2005/8/layout/orgChart1"/>
    <dgm:cxn modelId="{E8D3D981-53AC-40DE-B96F-8455A62E77C3}" srcId="{1CA6FE34-E626-448A-911F-DD3AED532E6E}" destId="{B1B0B9D0-7F56-45B3-B329-A1A513206D3C}" srcOrd="0" destOrd="0" parTransId="{AB735972-2EA4-4A25-88F9-B704AB90D1EE}" sibTransId="{5787ACE0-0B76-4D9A-819F-E38396410E33}"/>
    <dgm:cxn modelId="{DAE49989-1313-4CDA-ABA0-0236B22FE970}" srcId="{12B52F67-3E84-462A-B171-0A4353B477ED}" destId="{C400EA24-BCB8-46DB-8A85-B5385E5CCAEF}" srcOrd="1" destOrd="0" parTransId="{281277F1-3FFE-4E77-9801-7D0A5DDC3734}" sibTransId="{30FE1465-6BD8-4004-B76E-09E15C5A667A}"/>
    <dgm:cxn modelId="{CC0FA289-7F34-47FA-BD9D-1516DFC407FC}" type="presOf" srcId="{C400EA24-BCB8-46DB-8A85-B5385E5CCAEF}" destId="{9A28E1CB-6436-47B7-BB65-D4F5C0C0E273}" srcOrd="1" destOrd="0" presId="urn:microsoft.com/office/officeart/2005/8/layout/orgChart1"/>
    <dgm:cxn modelId="{244EB289-85B2-4159-AA6A-8E6F24D27522}" type="presOf" srcId="{AB735972-2EA4-4A25-88F9-B704AB90D1EE}" destId="{B1172D95-1BD1-438D-8956-8A3D2C0997AE}" srcOrd="0" destOrd="0" presId="urn:microsoft.com/office/officeart/2005/8/layout/orgChart1"/>
    <dgm:cxn modelId="{B7EB198E-8D7E-4AE2-9D9B-EF669226E3FD}" type="presOf" srcId="{12B52F67-3E84-462A-B171-0A4353B477ED}" destId="{E8CC7518-0B0B-44BA-8F70-5174309925C4}" srcOrd="0" destOrd="0" presId="urn:microsoft.com/office/officeart/2005/8/layout/orgChart1"/>
    <dgm:cxn modelId="{1A162D93-5F0D-46E7-8533-3F504D3DE1F2}" type="presOf" srcId="{3EA1A575-B8B6-43A1-BA81-674EB039A0CB}" destId="{19110617-CD7A-4317-A82E-D3267AC3307F}" srcOrd="0" destOrd="0" presId="urn:microsoft.com/office/officeart/2005/8/layout/orgChart1"/>
    <dgm:cxn modelId="{CED01CA0-E1A6-4AAD-87FE-09EFBE97D635}" type="presOf" srcId="{DD3E1669-F688-4C5B-8A3D-DF7C8B48142C}" destId="{7A3418F3-BD80-43B9-AABB-BBDB1AEB9161}" srcOrd="0" destOrd="0" presId="urn:microsoft.com/office/officeart/2005/8/layout/orgChart1"/>
    <dgm:cxn modelId="{861734A0-4103-4658-976C-B6A4C63A7C0C}" srcId="{74ABE2FE-EA9F-4464-900D-E910D8B965B8}" destId="{B7BCD6A8-2F22-45B0-B792-BD52481B7822}" srcOrd="0" destOrd="0" parTransId="{7E8D93A2-EC95-49C8-858C-16C44B3EDD5E}" sibTransId="{CC2BC1D5-A649-4E2E-B29B-E1BD24B71884}"/>
    <dgm:cxn modelId="{4B9BEBA4-F858-48BB-AFF8-C759A0D9B5B6}" type="presOf" srcId="{AA54C11D-54C7-4406-9E15-5A1C80D9E25C}" destId="{817E4DCA-5E26-47A6-B367-0E0FDA97D265}" srcOrd="0" destOrd="0" presId="urn:microsoft.com/office/officeart/2005/8/layout/orgChart1"/>
    <dgm:cxn modelId="{D9D7A0A6-B171-4418-9445-6B006654F81D}" type="presOf" srcId="{1CA6FE34-E626-448A-911F-DD3AED532E6E}" destId="{B6193B71-0133-412A-9826-9B50BA49CEBA}" srcOrd="1" destOrd="0" presId="urn:microsoft.com/office/officeart/2005/8/layout/orgChart1"/>
    <dgm:cxn modelId="{16750DAA-5058-48A3-88F0-647BC5D6B815}" type="presOf" srcId="{45313F66-F6AA-472D-BA39-C1EB7BB05CC3}" destId="{C40F5334-87E7-4F72-92AB-8B8BB83BFA91}" srcOrd="0" destOrd="0" presId="urn:microsoft.com/office/officeart/2005/8/layout/orgChart1"/>
    <dgm:cxn modelId="{BC10E7AC-FF05-4714-A138-C4C554DE3282}" type="presOf" srcId="{7E6E836A-6B75-429E-872E-9AEC7DDA9865}" destId="{EF8A0DDE-E5A2-4C78-AFCA-8527EE6EC7F6}" srcOrd="0" destOrd="0" presId="urn:microsoft.com/office/officeart/2005/8/layout/orgChart1"/>
    <dgm:cxn modelId="{2B12A4AF-F199-43D5-8BB3-E0EF4C50873A}" srcId="{35A6535B-2117-470B-8DE5-2A9AD726CAEC}" destId="{74ABE2FE-EA9F-4464-900D-E910D8B965B8}" srcOrd="0" destOrd="0" parTransId="{10791E67-4425-4636-9B4E-3FDF748DA15D}" sibTransId="{286CB5DB-2041-4301-AEC6-529F8911EAC7}"/>
    <dgm:cxn modelId="{903B16C1-1124-4CA9-80B5-69AC254F85DC}" type="presOf" srcId="{F8DE80DD-056C-425C-9577-794B34D049FD}" destId="{BDFC1073-80BF-4337-AF9D-2CD6698DB679}" srcOrd="1" destOrd="0" presId="urn:microsoft.com/office/officeart/2005/8/layout/orgChart1"/>
    <dgm:cxn modelId="{029AFECD-77E3-4B02-8916-35D3D3D4FE22}" type="presOf" srcId="{9EB720CA-6D58-46D2-8003-0F5FF7943F5D}" destId="{A7B96E3B-893B-482D-9ADA-F2F76F1A0D1F}" srcOrd="0" destOrd="0" presId="urn:microsoft.com/office/officeart/2005/8/layout/orgChart1"/>
    <dgm:cxn modelId="{E243B7CE-7ED6-4A5D-8F7F-D652D08CA0D1}" type="presOf" srcId="{3095A9A2-C734-4D40-8748-115134E5A16E}" destId="{E957EC1F-1068-4D09-8C33-1923D4F521A7}" srcOrd="1" destOrd="0" presId="urn:microsoft.com/office/officeart/2005/8/layout/orgChart1"/>
    <dgm:cxn modelId="{0745A5D9-E0FB-4DC4-BDD7-D91ADB4DCED1}" srcId="{35A6535B-2117-470B-8DE5-2A9AD726CAEC}" destId="{12B52F67-3E84-462A-B171-0A4353B477ED}" srcOrd="1" destOrd="0" parTransId="{A2F88DC4-085E-4ADC-AECB-8F1FFA7E61D0}" sibTransId="{E4D98843-03C1-4565-BD40-8D587E1EC566}"/>
    <dgm:cxn modelId="{CBD148DC-AFFE-4651-943A-F70CF25AE9CC}" type="presOf" srcId="{10791E67-4425-4636-9B4E-3FDF748DA15D}" destId="{59FC7A68-F556-4BB4-B3E4-B2220E795621}" srcOrd="0" destOrd="0" presId="urn:microsoft.com/office/officeart/2005/8/layout/orgChart1"/>
    <dgm:cxn modelId="{9FC652E8-1596-4636-ADC7-5167C62D2557}" srcId="{35A6535B-2117-470B-8DE5-2A9AD726CAEC}" destId="{958CFC30-56C2-4DF8-B097-774454E999D7}" srcOrd="3" destOrd="0" parTransId="{ADECF0A1-6677-44C3-8C9F-18D64E2CDF96}" sibTransId="{3DD187E5-7DDD-4311-AE0B-779E152C7D46}"/>
    <dgm:cxn modelId="{45DEEAE8-FD36-4A61-8D27-B1E4815520B7}" type="presOf" srcId="{7E8D93A2-EC95-49C8-858C-16C44B3EDD5E}" destId="{311AA050-E75C-4158-86B8-F648291AA0B1}" srcOrd="0" destOrd="0" presId="urn:microsoft.com/office/officeart/2005/8/layout/orgChart1"/>
    <dgm:cxn modelId="{2A3E59EB-2B66-4AE3-98DC-506ADFBC94B4}" type="presOf" srcId="{A2F88DC4-085E-4ADC-AECB-8F1FFA7E61D0}" destId="{5F095117-306E-4114-A93C-0330027B9E3B}" srcOrd="0" destOrd="0" presId="urn:microsoft.com/office/officeart/2005/8/layout/orgChart1"/>
    <dgm:cxn modelId="{BD4650EC-26A0-44A2-959A-59CC73C16ED4}" type="presOf" srcId="{12B52F67-3E84-462A-B171-0A4353B477ED}" destId="{65BB1EB0-C0DE-46AB-9255-17D06EFA686D}" srcOrd="1" destOrd="0" presId="urn:microsoft.com/office/officeart/2005/8/layout/orgChart1"/>
    <dgm:cxn modelId="{D27FC3ED-D794-4A5D-B93E-10252B80013D}" type="presOf" srcId="{B7BCD6A8-2F22-45B0-B792-BD52481B7822}" destId="{EBBF5712-8D81-4C81-B4DE-72970CEB244C}" srcOrd="1" destOrd="0" presId="urn:microsoft.com/office/officeart/2005/8/layout/orgChart1"/>
    <dgm:cxn modelId="{B2CE5FEF-9CF3-45EE-8636-40A54E9F87E5}" type="presOf" srcId="{74ABE2FE-EA9F-4464-900D-E910D8B965B8}" destId="{6F3254D4-9782-4AFC-8C52-DEB9ABC80D11}" srcOrd="1" destOrd="0" presId="urn:microsoft.com/office/officeart/2005/8/layout/orgChart1"/>
    <dgm:cxn modelId="{E11BA0F4-6E46-4AE5-B96B-501D361213D1}" type="presOf" srcId="{871126BF-78B6-406F-8776-89FE349A3077}" destId="{812751E0-1FB2-4983-A388-286706F3EA32}" srcOrd="0" destOrd="0" presId="urn:microsoft.com/office/officeart/2005/8/layout/orgChart1"/>
    <dgm:cxn modelId="{D873B8F7-388D-41F0-BB11-BB042068A0FB}" srcId="{13B34581-2A71-44B7-ACFE-6D05AD39751D}" destId="{35A6535B-2117-470B-8DE5-2A9AD726CAEC}" srcOrd="0" destOrd="0" parTransId="{737712C0-F72D-4B0F-87CE-D4F439747C99}" sibTransId="{675E4E04-4AB7-40EC-AAAE-DC8A8D8A4BFE}"/>
    <dgm:cxn modelId="{843A47FA-06DB-4AAF-A95E-9B85F3910A08}" srcId="{1CA6FE34-E626-448A-911F-DD3AED532E6E}" destId="{DD3E1669-F688-4C5B-8A3D-DF7C8B48142C}" srcOrd="1" destOrd="0" parTransId="{AA54C11D-54C7-4406-9E15-5A1C80D9E25C}" sibTransId="{AAC2C7AE-32C1-49DE-9AD1-E248359029F3}"/>
    <dgm:cxn modelId="{F659C5FB-649B-4EC8-B106-BA9EF8D2CA1E}" type="presOf" srcId="{17374E92-2A0B-4B8F-8A46-8E0174DC1551}" destId="{F9D17C50-6A2F-44DB-9B8B-C58B6AFE7134}" srcOrd="0" destOrd="0" presId="urn:microsoft.com/office/officeart/2005/8/layout/orgChart1"/>
    <dgm:cxn modelId="{8C5205FF-7B9F-43A8-B03D-6A8735C00901}" type="presOf" srcId="{B1B0B9D0-7F56-45B3-B329-A1A513206D3C}" destId="{4AFFBF95-B198-4B7E-AA9E-8318F38D97E6}" srcOrd="0" destOrd="0" presId="urn:microsoft.com/office/officeart/2005/8/layout/orgChart1"/>
    <dgm:cxn modelId="{BAD7AEFF-878D-4E4B-9E56-77479D36A8AD}" type="presOf" srcId="{B1B0B9D0-7F56-45B3-B329-A1A513206D3C}" destId="{E45EC1A9-2B1B-456C-A2D7-7356A124EF3B}" srcOrd="1" destOrd="0" presId="urn:microsoft.com/office/officeart/2005/8/layout/orgChart1"/>
    <dgm:cxn modelId="{7748E4E3-2817-40DD-9FAA-74E6E5625B11}" type="presParOf" srcId="{C2CC3A60-6619-4576-BA8B-823C95FB709C}" destId="{2C004E2A-2760-452E-980D-1D0B3C777FA3}" srcOrd="0" destOrd="0" presId="urn:microsoft.com/office/officeart/2005/8/layout/orgChart1"/>
    <dgm:cxn modelId="{43566B0C-E55D-4B12-A9A8-F6F573C4CD14}" type="presParOf" srcId="{2C004E2A-2760-452E-980D-1D0B3C777FA3}" destId="{8FCF9F2F-B120-4774-BBCB-EB0AC0382D3D}" srcOrd="0" destOrd="0" presId="urn:microsoft.com/office/officeart/2005/8/layout/orgChart1"/>
    <dgm:cxn modelId="{6FB5DB3F-2E02-432E-9E9B-101D439F92D7}" type="presParOf" srcId="{8FCF9F2F-B120-4774-BBCB-EB0AC0382D3D}" destId="{ECFEA7A4-8329-4571-8504-22CE0A6EC47E}" srcOrd="0" destOrd="0" presId="urn:microsoft.com/office/officeart/2005/8/layout/orgChart1"/>
    <dgm:cxn modelId="{829B2D51-35A7-4B62-9F54-B8E1D98475A1}" type="presParOf" srcId="{8FCF9F2F-B120-4774-BBCB-EB0AC0382D3D}" destId="{77AD7FBF-BDEA-49AE-ACB9-1639316F6815}" srcOrd="1" destOrd="0" presId="urn:microsoft.com/office/officeart/2005/8/layout/orgChart1"/>
    <dgm:cxn modelId="{66FD7B19-8133-41C3-BD87-2087B489A9D6}" type="presParOf" srcId="{2C004E2A-2760-452E-980D-1D0B3C777FA3}" destId="{E88E55CA-934F-4750-B485-6E2164E20B26}" srcOrd="1" destOrd="0" presId="urn:microsoft.com/office/officeart/2005/8/layout/orgChart1"/>
    <dgm:cxn modelId="{D0E13939-890A-4256-90C5-CBADFDBA92DA}" type="presParOf" srcId="{E88E55CA-934F-4750-B485-6E2164E20B26}" destId="{59FC7A68-F556-4BB4-B3E4-B2220E795621}" srcOrd="0" destOrd="0" presId="urn:microsoft.com/office/officeart/2005/8/layout/orgChart1"/>
    <dgm:cxn modelId="{E2026CBC-6E35-404E-93C3-077EAE8C29E4}" type="presParOf" srcId="{E88E55CA-934F-4750-B485-6E2164E20B26}" destId="{A057E984-48EB-4F25-8B80-88E029E9B750}" srcOrd="1" destOrd="0" presId="urn:microsoft.com/office/officeart/2005/8/layout/orgChart1"/>
    <dgm:cxn modelId="{D7D7F301-90F6-421A-8F31-8D925E289F48}" type="presParOf" srcId="{A057E984-48EB-4F25-8B80-88E029E9B750}" destId="{3417FFFB-191F-4D9B-B940-51F8D5354262}" srcOrd="0" destOrd="0" presId="urn:microsoft.com/office/officeart/2005/8/layout/orgChart1"/>
    <dgm:cxn modelId="{FD373B82-622B-4DA4-BC6E-920551CCC5FC}" type="presParOf" srcId="{3417FFFB-191F-4D9B-B940-51F8D5354262}" destId="{0F3BE2E9-7452-4205-B73F-34934BF1D4E0}" srcOrd="0" destOrd="0" presId="urn:microsoft.com/office/officeart/2005/8/layout/orgChart1"/>
    <dgm:cxn modelId="{FBF61AB6-F3D0-416D-9BED-FD1B5FDCAB8B}" type="presParOf" srcId="{3417FFFB-191F-4D9B-B940-51F8D5354262}" destId="{6F3254D4-9782-4AFC-8C52-DEB9ABC80D11}" srcOrd="1" destOrd="0" presId="urn:microsoft.com/office/officeart/2005/8/layout/orgChart1"/>
    <dgm:cxn modelId="{239CF7D7-2175-4ED4-9F4C-7B4BCA369FCF}" type="presParOf" srcId="{A057E984-48EB-4F25-8B80-88E029E9B750}" destId="{22799509-C1CD-4C79-8606-28C2BC592CF1}" srcOrd="1" destOrd="0" presId="urn:microsoft.com/office/officeart/2005/8/layout/orgChart1"/>
    <dgm:cxn modelId="{2C95CE04-8612-40C7-97CD-9FC486C41EBD}" type="presParOf" srcId="{22799509-C1CD-4C79-8606-28C2BC592CF1}" destId="{311AA050-E75C-4158-86B8-F648291AA0B1}" srcOrd="0" destOrd="0" presId="urn:microsoft.com/office/officeart/2005/8/layout/orgChart1"/>
    <dgm:cxn modelId="{A9E8C8F5-B97E-4712-B27E-71DB99C4F859}" type="presParOf" srcId="{22799509-C1CD-4C79-8606-28C2BC592CF1}" destId="{41FD1027-0EC4-4395-8F89-283C89ABEE85}" srcOrd="1" destOrd="0" presId="urn:microsoft.com/office/officeart/2005/8/layout/orgChart1"/>
    <dgm:cxn modelId="{2A0E622B-9AF3-48A7-91CD-10C44323E5C3}" type="presParOf" srcId="{41FD1027-0EC4-4395-8F89-283C89ABEE85}" destId="{A1BD03FA-3115-46F0-B9CC-3389E76557FD}" srcOrd="0" destOrd="0" presId="urn:microsoft.com/office/officeart/2005/8/layout/orgChart1"/>
    <dgm:cxn modelId="{B0B0EEBF-C9BE-4FE8-9E0C-707DBB3E16B4}" type="presParOf" srcId="{A1BD03FA-3115-46F0-B9CC-3389E76557FD}" destId="{D5EC858B-E0E4-4FD2-BEC4-A4180976486F}" srcOrd="0" destOrd="0" presId="urn:microsoft.com/office/officeart/2005/8/layout/orgChart1"/>
    <dgm:cxn modelId="{328B4749-CC65-458F-88EF-A078BFDAD669}" type="presParOf" srcId="{A1BD03FA-3115-46F0-B9CC-3389E76557FD}" destId="{EBBF5712-8D81-4C81-B4DE-72970CEB244C}" srcOrd="1" destOrd="0" presId="urn:microsoft.com/office/officeart/2005/8/layout/orgChart1"/>
    <dgm:cxn modelId="{ED13446E-EFBE-43A1-88FA-A2CC22D94EDD}" type="presParOf" srcId="{41FD1027-0EC4-4395-8F89-283C89ABEE85}" destId="{9FBA54AB-8D71-4A16-9424-D5D4F04C336C}" srcOrd="1" destOrd="0" presId="urn:microsoft.com/office/officeart/2005/8/layout/orgChart1"/>
    <dgm:cxn modelId="{62767D12-F2E2-421A-81F2-3FFC220F4FC7}" type="presParOf" srcId="{41FD1027-0EC4-4395-8F89-283C89ABEE85}" destId="{E5FDA60D-CB98-40AE-938F-78152FD55298}" srcOrd="2" destOrd="0" presId="urn:microsoft.com/office/officeart/2005/8/layout/orgChart1"/>
    <dgm:cxn modelId="{EE7F58BC-5D35-425E-8609-7FFF415EACFB}" type="presParOf" srcId="{22799509-C1CD-4C79-8606-28C2BC592CF1}" destId="{C40F5334-87E7-4F72-92AB-8B8BB83BFA91}" srcOrd="2" destOrd="0" presId="urn:microsoft.com/office/officeart/2005/8/layout/orgChart1"/>
    <dgm:cxn modelId="{71EB272B-A6C0-462D-B7F4-383A3CC7901B}" type="presParOf" srcId="{22799509-C1CD-4C79-8606-28C2BC592CF1}" destId="{D16BE509-9FC3-49FE-9683-E510BBED1164}" srcOrd="3" destOrd="0" presId="urn:microsoft.com/office/officeart/2005/8/layout/orgChart1"/>
    <dgm:cxn modelId="{0FD5EDFA-07D6-45D9-9D77-4CF0C74E8E1F}" type="presParOf" srcId="{D16BE509-9FC3-49FE-9683-E510BBED1164}" destId="{BADAA1A4-0ACF-4D6C-B044-52B2BC7BF5CA}" srcOrd="0" destOrd="0" presId="urn:microsoft.com/office/officeart/2005/8/layout/orgChart1"/>
    <dgm:cxn modelId="{202B7F37-68E4-44B4-B574-527CB1D6157C}" type="presParOf" srcId="{BADAA1A4-0ACF-4D6C-B044-52B2BC7BF5CA}" destId="{766135D7-D2E3-4222-9A47-63B632CB5318}" srcOrd="0" destOrd="0" presId="urn:microsoft.com/office/officeart/2005/8/layout/orgChart1"/>
    <dgm:cxn modelId="{CF7F3945-F261-4D86-B973-1693DFAD138C}" type="presParOf" srcId="{BADAA1A4-0ACF-4D6C-B044-52B2BC7BF5CA}" destId="{B5529256-DC87-4417-9AE4-2C64E5E1514B}" srcOrd="1" destOrd="0" presId="urn:microsoft.com/office/officeart/2005/8/layout/orgChart1"/>
    <dgm:cxn modelId="{5B18F45E-C1FF-4E27-B1AD-89DF4F01E132}" type="presParOf" srcId="{D16BE509-9FC3-49FE-9683-E510BBED1164}" destId="{39333C7E-795A-435F-8D43-BF37B63D8767}" srcOrd="1" destOrd="0" presId="urn:microsoft.com/office/officeart/2005/8/layout/orgChart1"/>
    <dgm:cxn modelId="{9A97DB09-70B0-4E16-89DE-7D065FB9EE99}" type="presParOf" srcId="{D16BE509-9FC3-49FE-9683-E510BBED1164}" destId="{45CEF394-E2FE-4E21-8E2D-603C6D034F5A}" srcOrd="2" destOrd="0" presId="urn:microsoft.com/office/officeart/2005/8/layout/orgChart1"/>
    <dgm:cxn modelId="{317BABA0-FE60-4463-83B1-B431C2C3F5D1}" type="presParOf" srcId="{22799509-C1CD-4C79-8606-28C2BC592CF1}" destId="{526A1474-6CD5-4806-B684-A843B76A3DFF}" srcOrd="4" destOrd="0" presId="urn:microsoft.com/office/officeart/2005/8/layout/orgChart1"/>
    <dgm:cxn modelId="{3C0F25BF-66C1-42EE-BB3D-E8282E8EB57B}" type="presParOf" srcId="{22799509-C1CD-4C79-8606-28C2BC592CF1}" destId="{0C9BEC6D-4816-41D6-A20D-DAB0760ED306}" srcOrd="5" destOrd="0" presId="urn:microsoft.com/office/officeart/2005/8/layout/orgChart1"/>
    <dgm:cxn modelId="{22BBB0BC-48D2-4ED4-9708-092635B79B91}" type="presParOf" srcId="{0C9BEC6D-4816-41D6-A20D-DAB0760ED306}" destId="{A466DA3E-307B-4E11-9146-74BF0D4AC41B}" srcOrd="0" destOrd="0" presId="urn:microsoft.com/office/officeart/2005/8/layout/orgChart1"/>
    <dgm:cxn modelId="{5D8905A9-7DD4-4852-9AC4-7872B0DFB252}" type="presParOf" srcId="{A466DA3E-307B-4E11-9146-74BF0D4AC41B}" destId="{622830E3-3449-41F4-956E-5455C6528F94}" srcOrd="0" destOrd="0" presId="urn:microsoft.com/office/officeart/2005/8/layout/orgChart1"/>
    <dgm:cxn modelId="{04E5205C-22F8-461F-9A1C-8D2EE8CFB247}" type="presParOf" srcId="{A466DA3E-307B-4E11-9146-74BF0D4AC41B}" destId="{B2D2D85A-2746-4AA4-8FA6-D700939F5713}" srcOrd="1" destOrd="0" presId="urn:microsoft.com/office/officeart/2005/8/layout/orgChart1"/>
    <dgm:cxn modelId="{C633573F-B0D2-47DD-8561-6A521FA9ED64}" type="presParOf" srcId="{0C9BEC6D-4816-41D6-A20D-DAB0760ED306}" destId="{7CF1F89C-3489-47FB-93FB-C6C5248A60DB}" srcOrd="1" destOrd="0" presId="urn:microsoft.com/office/officeart/2005/8/layout/orgChart1"/>
    <dgm:cxn modelId="{7469A2B3-4B1C-401F-AB87-76A83BED4E87}" type="presParOf" srcId="{0C9BEC6D-4816-41D6-A20D-DAB0760ED306}" destId="{B6D06027-ABD7-4E81-86E1-4B052277C042}" srcOrd="2" destOrd="0" presId="urn:microsoft.com/office/officeart/2005/8/layout/orgChart1"/>
    <dgm:cxn modelId="{7B5442BF-9F84-41B9-8730-4C9D27FBE4EC}" type="presParOf" srcId="{A057E984-48EB-4F25-8B80-88E029E9B750}" destId="{8637FDB9-EB66-4DA0-9370-1820EB9EE36B}" srcOrd="2" destOrd="0" presId="urn:microsoft.com/office/officeart/2005/8/layout/orgChart1"/>
    <dgm:cxn modelId="{B344FD5A-306A-41A1-9066-CBADD5220307}" type="presParOf" srcId="{E88E55CA-934F-4750-B485-6E2164E20B26}" destId="{5F095117-306E-4114-A93C-0330027B9E3B}" srcOrd="2" destOrd="0" presId="urn:microsoft.com/office/officeart/2005/8/layout/orgChart1"/>
    <dgm:cxn modelId="{00076AB2-44A9-41C8-B1F8-DBB653641B35}" type="presParOf" srcId="{E88E55CA-934F-4750-B485-6E2164E20B26}" destId="{A53FB039-BB70-43C5-8014-DEE473835738}" srcOrd="3" destOrd="0" presId="urn:microsoft.com/office/officeart/2005/8/layout/orgChart1"/>
    <dgm:cxn modelId="{92F73643-6DAD-4552-A854-BE187F65755D}" type="presParOf" srcId="{A53FB039-BB70-43C5-8014-DEE473835738}" destId="{AB504D62-D8F5-42D5-868E-BA800D891EC5}" srcOrd="0" destOrd="0" presId="urn:microsoft.com/office/officeart/2005/8/layout/orgChart1"/>
    <dgm:cxn modelId="{1A0DE420-2530-4D15-B745-EEF083B50706}" type="presParOf" srcId="{AB504D62-D8F5-42D5-868E-BA800D891EC5}" destId="{E8CC7518-0B0B-44BA-8F70-5174309925C4}" srcOrd="0" destOrd="0" presId="urn:microsoft.com/office/officeart/2005/8/layout/orgChart1"/>
    <dgm:cxn modelId="{9DF161B1-EFD7-4743-A7E1-4F1647DC9060}" type="presParOf" srcId="{AB504D62-D8F5-42D5-868E-BA800D891EC5}" destId="{65BB1EB0-C0DE-46AB-9255-17D06EFA686D}" srcOrd="1" destOrd="0" presId="urn:microsoft.com/office/officeart/2005/8/layout/orgChart1"/>
    <dgm:cxn modelId="{43F9D9EA-C08A-40F8-9825-A06035330DE1}" type="presParOf" srcId="{A53FB039-BB70-43C5-8014-DEE473835738}" destId="{E2BB3BAC-241A-4508-BAEB-33FAB318602E}" srcOrd="1" destOrd="0" presId="urn:microsoft.com/office/officeart/2005/8/layout/orgChart1"/>
    <dgm:cxn modelId="{3825B955-27A4-4417-B871-6FB73F6AD274}" type="presParOf" srcId="{E2BB3BAC-241A-4508-BAEB-33FAB318602E}" destId="{B4085598-4EF6-480E-AC3F-27A6A009BE66}" srcOrd="0" destOrd="0" presId="urn:microsoft.com/office/officeart/2005/8/layout/orgChart1"/>
    <dgm:cxn modelId="{CE37B91B-3787-4B11-9F89-52DE4C6F8AC7}" type="presParOf" srcId="{E2BB3BAC-241A-4508-BAEB-33FAB318602E}" destId="{55C39AEE-EB8C-4BFD-A8A6-5A7CA8380C7A}" srcOrd="1" destOrd="0" presId="urn:microsoft.com/office/officeart/2005/8/layout/orgChart1"/>
    <dgm:cxn modelId="{F8B96D25-EA26-4F11-A615-4FE725F6213B}" type="presParOf" srcId="{55C39AEE-EB8C-4BFD-A8A6-5A7CA8380C7A}" destId="{A6D0811F-80D6-4020-A7DC-037115C0068E}" srcOrd="0" destOrd="0" presId="urn:microsoft.com/office/officeart/2005/8/layout/orgChart1"/>
    <dgm:cxn modelId="{6C89DA0E-3E41-4E93-BA10-16923F23C04A}" type="presParOf" srcId="{A6D0811F-80D6-4020-A7DC-037115C0068E}" destId="{19110617-CD7A-4317-A82E-D3267AC3307F}" srcOrd="0" destOrd="0" presId="urn:microsoft.com/office/officeart/2005/8/layout/orgChart1"/>
    <dgm:cxn modelId="{F2CDA59E-2D50-4B83-91E0-390432F7678F}" type="presParOf" srcId="{A6D0811F-80D6-4020-A7DC-037115C0068E}" destId="{2C0522E5-3C81-4B22-8289-6C17E0E54C81}" srcOrd="1" destOrd="0" presId="urn:microsoft.com/office/officeart/2005/8/layout/orgChart1"/>
    <dgm:cxn modelId="{03D3106A-9DAF-4761-8470-387FD034DE56}" type="presParOf" srcId="{55C39AEE-EB8C-4BFD-A8A6-5A7CA8380C7A}" destId="{B6C44F6B-B210-47AA-AD8D-49BD9B301584}" srcOrd="1" destOrd="0" presId="urn:microsoft.com/office/officeart/2005/8/layout/orgChart1"/>
    <dgm:cxn modelId="{89333A67-DE93-42B7-9C9E-0AF48E233164}" type="presParOf" srcId="{55C39AEE-EB8C-4BFD-A8A6-5A7CA8380C7A}" destId="{1819B04E-8764-44BB-B2DD-2B5EAAE73D70}" srcOrd="2" destOrd="0" presId="urn:microsoft.com/office/officeart/2005/8/layout/orgChart1"/>
    <dgm:cxn modelId="{A0F1B3E0-07EC-449E-91AC-7FC35C182ADD}" type="presParOf" srcId="{E2BB3BAC-241A-4508-BAEB-33FAB318602E}" destId="{8CE95B81-294E-4BA2-9478-9BF4705917C8}" srcOrd="2" destOrd="0" presId="urn:microsoft.com/office/officeart/2005/8/layout/orgChart1"/>
    <dgm:cxn modelId="{64ECD036-2084-41F3-8A05-FDD3DC6E803F}" type="presParOf" srcId="{E2BB3BAC-241A-4508-BAEB-33FAB318602E}" destId="{8BFD1BA8-B4A2-436E-AF6E-0B0F204D1B09}" srcOrd="3" destOrd="0" presId="urn:microsoft.com/office/officeart/2005/8/layout/orgChart1"/>
    <dgm:cxn modelId="{0FCAE6C4-82D2-41E9-BB60-7BD0F455582A}" type="presParOf" srcId="{8BFD1BA8-B4A2-436E-AF6E-0B0F204D1B09}" destId="{08B1FBDF-9AD7-46EA-9311-6E3F6406CE12}" srcOrd="0" destOrd="0" presId="urn:microsoft.com/office/officeart/2005/8/layout/orgChart1"/>
    <dgm:cxn modelId="{BB004642-DE23-4468-BEC9-59DC8472C13B}" type="presParOf" srcId="{08B1FBDF-9AD7-46EA-9311-6E3F6406CE12}" destId="{C277EF57-5936-4DA8-B0D4-6CAF3BA6A5B5}" srcOrd="0" destOrd="0" presId="urn:microsoft.com/office/officeart/2005/8/layout/orgChart1"/>
    <dgm:cxn modelId="{2608EEC1-1879-46E4-B840-1CDD0418862A}" type="presParOf" srcId="{08B1FBDF-9AD7-46EA-9311-6E3F6406CE12}" destId="{9A28E1CB-6436-47B7-BB65-D4F5C0C0E273}" srcOrd="1" destOrd="0" presId="urn:microsoft.com/office/officeart/2005/8/layout/orgChart1"/>
    <dgm:cxn modelId="{52364047-6D90-4588-96C4-62D539B2EEA2}" type="presParOf" srcId="{8BFD1BA8-B4A2-436E-AF6E-0B0F204D1B09}" destId="{7AFF1E88-9EEB-4E40-9DC5-90E24ABD8A3C}" srcOrd="1" destOrd="0" presId="urn:microsoft.com/office/officeart/2005/8/layout/orgChart1"/>
    <dgm:cxn modelId="{F47689E2-A734-47F4-BA02-5B6CE2F678DE}" type="presParOf" srcId="{8BFD1BA8-B4A2-436E-AF6E-0B0F204D1B09}" destId="{9B7229FA-4447-4C26-BFC6-F31F3DB0B113}" srcOrd="2" destOrd="0" presId="urn:microsoft.com/office/officeart/2005/8/layout/orgChart1"/>
    <dgm:cxn modelId="{F97840C2-BEA0-42A0-B30F-0FA554BB56DE}" type="presParOf" srcId="{E2BB3BAC-241A-4508-BAEB-33FAB318602E}" destId="{A7B96E3B-893B-482D-9ADA-F2F76F1A0D1F}" srcOrd="4" destOrd="0" presId="urn:microsoft.com/office/officeart/2005/8/layout/orgChart1"/>
    <dgm:cxn modelId="{FAF385E4-486C-49B6-9A32-3CE6D48A7B7C}" type="presParOf" srcId="{E2BB3BAC-241A-4508-BAEB-33FAB318602E}" destId="{8B360F79-45F8-4C6B-8CC9-D4C3C11C8AC2}" srcOrd="5" destOrd="0" presId="urn:microsoft.com/office/officeart/2005/8/layout/orgChart1"/>
    <dgm:cxn modelId="{AB7DF4DC-9C4C-467A-A6DD-05A52F1E770C}" type="presParOf" srcId="{8B360F79-45F8-4C6B-8CC9-D4C3C11C8AC2}" destId="{C78B04A1-55F5-47DE-8E6A-5A767A5DCF87}" srcOrd="0" destOrd="0" presId="urn:microsoft.com/office/officeart/2005/8/layout/orgChart1"/>
    <dgm:cxn modelId="{0050966D-7127-497B-B6C8-72515679EFB5}" type="presParOf" srcId="{C78B04A1-55F5-47DE-8E6A-5A767A5DCF87}" destId="{F22358FB-FD3D-45C7-AF32-61EAA2774E16}" srcOrd="0" destOrd="0" presId="urn:microsoft.com/office/officeart/2005/8/layout/orgChart1"/>
    <dgm:cxn modelId="{2631A10B-2E17-48BD-B8E3-D1DFE12F1CE7}" type="presParOf" srcId="{C78B04A1-55F5-47DE-8E6A-5A767A5DCF87}" destId="{2CB51858-34A0-4838-AC21-7ACB3AD380A9}" srcOrd="1" destOrd="0" presId="urn:microsoft.com/office/officeart/2005/8/layout/orgChart1"/>
    <dgm:cxn modelId="{093F23C7-BD5F-44C8-9F06-8E5D75F133AF}" type="presParOf" srcId="{8B360F79-45F8-4C6B-8CC9-D4C3C11C8AC2}" destId="{E4022D11-1D17-409F-8BFD-1A2471CDA19A}" srcOrd="1" destOrd="0" presId="urn:microsoft.com/office/officeart/2005/8/layout/orgChart1"/>
    <dgm:cxn modelId="{E631AE54-CC62-4CAA-BCA5-987979D68EB1}" type="presParOf" srcId="{8B360F79-45F8-4C6B-8CC9-D4C3C11C8AC2}" destId="{439DC161-D6DF-4C67-94A8-41C60C88AA45}" srcOrd="2" destOrd="0" presId="urn:microsoft.com/office/officeart/2005/8/layout/orgChart1"/>
    <dgm:cxn modelId="{23D491A5-62A8-4444-87C4-CAD6FC309B25}" type="presParOf" srcId="{E2BB3BAC-241A-4508-BAEB-33FAB318602E}" destId="{67C594D8-8319-43C1-B32E-CE445178DA2F}" srcOrd="6" destOrd="0" presId="urn:microsoft.com/office/officeart/2005/8/layout/orgChart1"/>
    <dgm:cxn modelId="{C98EC708-CA98-4DE0-BEBE-796E056D1320}" type="presParOf" srcId="{E2BB3BAC-241A-4508-BAEB-33FAB318602E}" destId="{97131251-8E22-4269-9282-CC4EEE709E61}" srcOrd="7" destOrd="0" presId="urn:microsoft.com/office/officeart/2005/8/layout/orgChart1"/>
    <dgm:cxn modelId="{BA826BFF-BDEB-42D6-B71F-D48C48C15063}" type="presParOf" srcId="{97131251-8E22-4269-9282-CC4EEE709E61}" destId="{AA9299E3-9E96-4963-A4E1-DB57E5C07FCC}" srcOrd="0" destOrd="0" presId="urn:microsoft.com/office/officeart/2005/8/layout/orgChart1"/>
    <dgm:cxn modelId="{6C12563D-3CDE-4770-9678-460CDEEFDA40}" type="presParOf" srcId="{AA9299E3-9E96-4963-A4E1-DB57E5C07FCC}" destId="{EF8A0DDE-E5A2-4C78-AFCA-8527EE6EC7F6}" srcOrd="0" destOrd="0" presId="urn:microsoft.com/office/officeart/2005/8/layout/orgChart1"/>
    <dgm:cxn modelId="{1C6B97FD-2822-412D-BA64-1733B31051EA}" type="presParOf" srcId="{AA9299E3-9E96-4963-A4E1-DB57E5C07FCC}" destId="{F2ECFAE1-C5E4-41DE-8DE4-A49C0062BFB5}" srcOrd="1" destOrd="0" presId="urn:microsoft.com/office/officeart/2005/8/layout/orgChart1"/>
    <dgm:cxn modelId="{451F24F3-B3D6-4D71-893B-0CA80BD24559}" type="presParOf" srcId="{97131251-8E22-4269-9282-CC4EEE709E61}" destId="{DB44FB58-443F-48D9-98AA-FE1BA1A04C06}" srcOrd="1" destOrd="0" presId="urn:microsoft.com/office/officeart/2005/8/layout/orgChart1"/>
    <dgm:cxn modelId="{202AA0FA-3436-4E95-8FE3-DCEE978496A0}" type="presParOf" srcId="{97131251-8E22-4269-9282-CC4EEE709E61}" destId="{BDF33E8E-4A68-40FF-866B-C6157BE419FE}" srcOrd="2" destOrd="0" presId="urn:microsoft.com/office/officeart/2005/8/layout/orgChart1"/>
    <dgm:cxn modelId="{0FCF4DED-147D-44F2-962D-BAB0E317D02D}" type="presParOf" srcId="{A53FB039-BB70-43C5-8014-DEE473835738}" destId="{83CD94B1-A478-4B1E-AFF3-9F93D3F9CCAF}" srcOrd="2" destOrd="0" presId="urn:microsoft.com/office/officeart/2005/8/layout/orgChart1"/>
    <dgm:cxn modelId="{7DF5064E-C49C-40D1-B33C-C4DF6253F3E2}" type="presParOf" srcId="{E88E55CA-934F-4750-B485-6E2164E20B26}" destId="{812751E0-1FB2-4983-A388-286706F3EA32}" srcOrd="4" destOrd="0" presId="urn:microsoft.com/office/officeart/2005/8/layout/orgChart1"/>
    <dgm:cxn modelId="{998CA907-302C-40DC-9BAD-1D10EB597FDB}" type="presParOf" srcId="{E88E55CA-934F-4750-B485-6E2164E20B26}" destId="{66C5D383-3447-4C43-9FEA-2ABFE32D4E5E}" srcOrd="5" destOrd="0" presId="urn:microsoft.com/office/officeart/2005/8/layout/orgChart1"/>
    <dgm:cxn modelId="{FBC75B94-AD48-48C9-9629-F87026511F6D}" type="presParOf" srcId="{66C5D383-3447-4C43-9FEA-2ABFE32D4E5E}" destId="{A2E78344-C6A8-4A43-935A-A668FCCEB573}" srcOrd="0" destOrd="0" presId="urn:microsoft.com/office/officeart/2005/8/layout/orgChart1"/>
    <dgm:cxn modelId="{0959D4DD-42B0-4119-A489-AC17F0AB2BFB}" type="presParOf" srcId="{A2E78344-C6A8-4A43-935A-A668FCCEB573}" destId="{95E3E4AD-51B8-4B18-B4EC-6D54F48E7528}" srcOrd="0" destOrd="0" presId="urn:microsoft.com/office/officeart/2005/8/layout/orgChart1"/>
    <dgm:cxn modelId="{0EBF0197-8BE8-43B6-9E84-0105C4B817FA}" type="presParOf" srcId="{A2E78344-C6A8-4A43-935A-A668FCCEB573}" destId="{B6193B71-0133-412A-9826-9B50BA49CEBA}" srcOrd="1" destOrd="0" presId="urn:microsoft.com/office/officeart/2005/8/layout/orgChart1"/>
    <dgm:cxn modelId="{6F29BF79-F022-4074-BFA9-3DA84BF7B8E3}" type="presParOf" srcId="{66C5D383-3447-4C43-9FEA-2ABFE32D4E5E}" destId="{36327609-4E5A-449D-B653-73DC6BD0F069}" srcOrd="1" destOrd="0" presId="urn:microsoft.com/office/officeart/2005/8/layout/orgChart1"/>
    <dgm:cxn modelId="{D8B1F485-EE91-433A-8744-BF9AC11DFEC0}" type="presParOf" srcId="{36327609-4E5A-449D-B653-73DC6BD0F069}" destId="{B1172D95-1BD1-438D-8956-8A3D2C0997AE}" srcOrd="0" destOrd="0" presId="urn:microsoft.com/office/officeart/2005/8/layout/orgChart1"/>
    <dgm:cxn modelId="{D787D57D-BC54-44B5-8747-F95EACE1DC52}" type="presParOf" srcId="{36327609-4E5A-449D-B653-73DC6BD0F069}" destId="{16561632-C33D-4298-9F26-1D1567FC261F}" srcOrd="1" destOrd="0" presId="urn:microsoft.com/office/officeart/2005/8/layout/orgChart1"/>
    <dgm:cxn modelId="{54268C21-248F-4E0A-9735-234CBD517682}" type="presParOf" srcId="{16561632-C33D-4298-9F26-1D1567FC261F}" destId="{C3C72521-2394-45B0-983B-4BC56C35299D}" srcOrd="0" destOrd="0" presId="urn:microsoft.com/office/officeart/2005/8/layout/orgChart1"/>
    <dgm:cxn modelId="{FF38E2B2-455B-4851-86A7-106A0C9B03B4}" type="presParOf" srcId="{C3C72521-2394-45B0-983B-4BC56C35299D}" destId="{4AFFBF95-B198-4B7E-AA9E-8318F38D97E6}" srcOrd="0" destOrd="0" presId="urn:microsoft.com/office/officeart/2005/8/layout/orgChart1"/>
    <dgm:cxn modelId="{03F9319B-7416-43D2-82D2-4CC3CE3F9A4D}" type="presParOf" srcId="{C3C72521-2394-45B0-983B-4BC56C35299D}" destId="{E45EC1A9-2B1B-456C-A2D7-7356A124EF3B}" srcOrd="1" destOrd="0" presId="urn:microsoft.com/office/officeart/2005/8/layout/orgChart1"/>
    <dgm:cxn modelId="{CEA94F7F-4315-4B99-A4C3-06D2E71CE876}" type="presParOf" srcId="{16561632-C33D-4298-9F26-1D1567FC261F}" destId="{7FAB9B8B-83EA-4D51-9EDA-8A1E1A2AAC43}" srcOrd="1" destOrd="0" presId="urn:microsoft.com/office/officeart/2005/8/layout/orgChart1"/>
    <dgm:cxn modelId="{A4A7C3DF-CF3E-4266-AAAE-2CAB8384DFFB}" type="presParOf" srcId="{16561632-C33D-4298-9F26-1D1567FC261F}" destId="{0FA5254A-A675-4F1F-BA49-AC373B723B3A}" srcOrd="2" destOrd="0" presId="urn:microsoft.com/office/officeart/2005/8/layout/orgChart1"/>
    <dgm:cxn modelId="{CBF1EE02-9DB4-4EA4-BEB5-F9B91DAA5350}" type="presParOf" srcId="{36327609-4E5A-449D-B653-73DC6BD0F069}" destId="{817E4DCA-5E26-47A6-B367-0E0FDA97D265}" srcOrd="2" destOrd="0" presId="urn:microsoft.com/office/officeart/2005/8/layout/orgChart1"/>
    <dgm:cxn modelId="{E5DF2D2A-27D9-4D32-B2F1-A68F5FDEBE3A}" type="presParOf" srcId="{36327609-4E5A-449D-B653-73DC6BD0F069}" destId="{2CA83C17-70A9-43F7-94C5-D3237D4CE49B}" srcOrd="3" destOrd="0" presId="urn:microsoft.com/office/officeart/2005/8/layout/orgChart1"/>
    <dgm:cxn modelId="{266E7353-054E-43C5-8D85-C117F3DE43F6}" type="presParOf" srcId="{2CA83C17-70A9-43F7-94C5-D3237D4CE49B}" destId="{CC3BE62A-B92E-4F74-B648-0326C535BEE2}" srcOrd="0" destOrd="0" presId="urn:microsoft.com/office/officeart/2005/8/layout/orgChart1"/>
    <dgm:cxn modelId="{DA29AE1F-5BE3-4B4E-BE41-4A138D1DA36C}" type="presParOf" srcId="{CC3BE62A-B92E-4F74-B648-0326C535BEE2}" destId="{7A3418F3-BD80-43B9-AABB-BBDB1AEB9161}" srcOrd="0" destOrd="0" presId="urn:microsoft.com/office/officeart/2005/8/layout/orgChart1"/>
    <dgm:cxn modelId="{D7F42500-DDD6-4555-93C0-65F7609D41E3}" type="presParOf" srcId="{CC3BE62A-B92E-4F74-B648-0326C535BEE2}" destId="{9347F498-D944-4C8E-B2AC-AF2C9E57E651}" srcOrd="1" destOrd="0" presId="urn:microsoft.com/office/officeart/2005/8/layout/orgChart1"/>
    <dgm:cxn modelId="{9817B5D0-C1C5-46FF-BCF4-EC14F166CB58}" type="presParOf" srcId="{2CA83C17-70A9-43F7-94C5-D3237D4CE49B}" destId="{862C1EA6-A1FD-42C5-8D96-981B07B573F9}" srcOrd="1" destOrd="0" presId="urn:microsoft.com/office/officeart/2005/8/layout/orgChart1"/>
    <dgm:cxn modelId="{E371D95B-40F2-4A00-A9E7-CC3A28E19B0B}" type="presParOf" srcId="{2CA83C17-70A9-43F7-94C5-D3237D4CE49B}" destId="{E4CFE879-3EA9-4418-AF2D-E1BF69FC1C75}" srcOrd="2" destOrd="0" presId="urn:microsoft.com/office/officeart/2005/8/layout/orgChart1"/>
    <dgm:cxn modelId="{51A91EBC-7A08-4A38-8B9D-5D92AD4CA6E3}" type="presParOf" srcId="{36327609-4E5A-449D-B653-73DC6BD0F069}" destId="{4A673097-B9E0-4818-B8EE-AFCEAA173A41}" srcOrd="4" destOrd="0" presId="urn:microsoft.com/office/officeart/2005/8/layout/orgChart1"/>
    <dgm:cxn modelId="{A444B66F-D487-440C-BE07-8B0A6F9A765A}" type="presParOf" srcId="{36327609-4E5A-449D-B653-73DC6BD0F069}" destId="{DCFF7F6F-6A42-401B-959B-6B6EE4C7832C}" srcOrd="5" destOrd="0" presId="urn:microsoft.com/office/officeart/2005/8/layout/orgChart1"/>
    <dgm:cxn modelId="{D5699CAA-1F1F-4318-9A4D-EAFABF4FE15F}" type="presParOf" srcId="{DCFF7F6F-6A42-401B-959B-6B6EE4C7832C}" destId="{F0712BBF-28FC-491E-B1F4-A688CBF8B112}" srcOrd="0" destOrd="0" presId="urn:microsoft.com/office/officeart/2005/8/layout/orgChart1"/>
    <dgm:cxn modelId="{9A1C9C6B-38CA-41B1-93FF-C2C4115A0C20}" type="presParOf" srcId="{F0712BBF-28FC-491E-B1F4-A688CBF8B112}" destId="{F9D17C50-6A2F-44DB-9B8B-C58B6AFE7134}" srcOrd="0" destOrd="0" presId="urn:microsoft.com/office/officeart/2005/8/layout/orgChart1"/>
    <dgm:cxn modelId="{969FC38F-18B4-43E4-A7A0-0084CBBE0D0B}" type="presParOf" srcId="{F0712BBF-28FC-491E-B1F4-A688CBF8B112}" destId="{8FEAC8B0-4FF1-4E17-AEB6-04CC680EF226}" srcOrd="1" destOrd="0" presId="urn:microsoft.com/office/officeart/2005/8/layout/orgChart1"/>
    <dgm:cxn modelId="{C29154DA-72FF-4FE0-99F5-A1424BB2BD06}" type="presParOf" srcId="{DCFF7F6F-6A42-401B-959B-6B6EE4C7832C}" destId="{8E232560-5AA7-41A9-9805-D412D2962143}" srcOrd="1" destOrd="0" presId="urn:microsoft.com/office/officeart/2005/8/layout/orgChart1"/>
    <dgm:cxn modelId="{D92F4506-349E-4376-B140-81DB5300B1CC}" type="presParOf" srcId="{DCFF7F6F-6A42-401B-959B-6B6EE4C7832C}" destId="{2B7FE786-4B9C-40BA-BFE7-09B8BAED05C8}" srcOrd="2" destOrd="0" presId="urn:microsoft.com/office/officeart/2005/8/layout/orgChart1"/>
    <dgm:cxn modelId="{4D90BCC3-9E1A-4283-97B8-1BA948C2B822}" type="presParOf" srcId="{66C5D383-3447-4C43-9FEA-2ABFE32D4E5E}" destId="{4733878E-313D-494B-9A21-16BE58A77AF5}" srcOrd="2" destOrd="0" presId="urn:microsoft.com/office/officeart/2005/8/layout/orgChart1"/>
    <dgm:cxn modelId="{F974783D-B32E-46FB-A4BB-0E775E0AF95A}" type="presParOf" srcId="{E88E55CA-934F-4750-B485-6E2164E20B26}" destId="{2B8CA242-9307-4E68-9D26-8D90EFD26A2E}" srcOrd="6" destOrd="0" presId="urn:microsoft.com/office/officeart/2005/8/layout/orgChart1"/>
    <dgm:cxn modelId="{78E79B89-303E-4D53-8460-CE8CE2B1B168}" type="presParOf" srcId="{E88E55CA-934F-4750-B485-6E2164E20B26}" destId="{45BD0E8D-CA01-4028-A5DF-47CCC8CDFE04}" srcOrd="7" destOrd="0" presId="urn:microsoft.com/office/officeart/2005/8/layout/orgChart1"/>
    <dgm:cxn modelId="{0D344F2E-D96C-4A18-BE81-2531495A4E2B}" type="presParOf" srcId="{45BD0E8D-CA01-4028-A5DF-47CCC8CDFE04}" destId="{3929BF92-9419-4310-B560-8B414928DEE8}" srcOrd="0" destOrd="0" presId="urn:microsoft.com/office/officeart/2005/8/layout/orgChart1"/>
    <dgm:cxn modelId="{9C614C43-9E23-468A-B39A-34D5F89D605B}" type="presParOf" srcId="{3929BF92-9419-4310-B560-8B414928DEE8}" destId="{CB338F3A-F2FD-458E-9090-04999D335990}" srcOrd="0" destOrd="0" presId="urn:microsoft.com/office/officeart/2005/8/layout/orgChart1"/>
    <dgm:cxn modelId="{6D974B71-8893-43AD-B141-94B9E5E4C948}" type="presParOf" srcId="{3929BF92-9419-4310-B560-8B414928DEE8}" destId="{970AD394-6F61-4A7D-B8B6-E60C8E59985E}" srcOrd="1" destOrd="0" presId="urn:microsoft.com/office/officeart/2005/8/layout/orgChart1"/>
    <dgm:cxn modelId="{9F6AEA1A-FB7D-419A-A431-E6899F2F56BD}" type="presParOf" srcId="{45BD0E8D-CA01-4028-A5DF-47CCC8CDFE04}" destId="{61A4CDEB-2065-4E0C-8E19-963A9F7C5EEF}" srcOrd="1" destOrd="0" presId="urn:microsoft.com/office/officeart/2005/8/layout/orgChart1"/>
    <dgm:cxn modelId="{28CF44AC-54F3-4B0F-AD96-5C2ECFF7F813}" type="presParOf" srcId="{61A4CDEB-2065-4E0C-8E19-963A9F7C5EEF}" destId="{42BE56A3-F185-472C-BB79-9ECB62CA7765}" srcOrd="0" destOrd="0" presId="urn:microsoft.com/office/officeart/2005/8/layout/orgChart1"/>
    <dgm:cxn modelId="{D12A7690-5C1E-4E51-A1E1-1BC70958BDBA}" type="presParOf" srcId="{61A4CDEB-2065-4E0C-8E19-963A9F7C5EEF}" destId="{2D0D437B-4ADB-4DBC-93ED-7460AC1EB038}" srcOrd="1" destOrd="0" presId="urn:microsoft.com/office/officeart/2005/8/layout/orgChart1"/>
    <dgm:cxn modelId="{5235A0F7-F766-42EC-8C8E-F5A8EF93E95E}" type="presParOf" srcId="{2D0D437B-4ADB-4DBC-93ED-7460AC1EB038}" destId="{24CCD5E0-25AA-4F7A-A852-9791C2951AFD}" srcOrd="0" destOrd="0" presId="urn:microsoft.com/office/officeart/2005/8/layout/orgChart1"/>
    <dgm:cxn modelId="{EE937EF4-F446-4D7B-BBB9-E1CA316086C6}" type="presParOf" srcId="{24CCD5E0-25AA-4F7A-A852-9791C2951AFD}" destId="{2E5ED469-9602-45D9-BB75-6956DC00EA11}" srcOrd="0" destOrd="0" presId="urn:microsoft.com/office/officeart/2005/8/layout/orgChart1"/>
    <dgm:cxn modelId="{A91B312F-F45F-4B07-AD51-A859A325FDA5}" type="presParOf" srcId="{24CCD5E0-25AA-4F7A-A852-9791C2951AFD}" destId="{BDFC1073-80BF-4337-AF9D-2CD6698DB679}" srcOrd="1" destOrd="0" presId="urn:microsoft.com/office/officeart/2005/8/layout/orgChart1"/>
    <dgm:cxn modelId="{16F1B019-3272-4D4A-89E9-4B20ACDFC6FF}" type="presParOf" srcId="{2D0D437B-4ADB-4DBC-93ED-7460AC1EB038}" destId="{19CBD4CA-9CDD-46E8-B4BA-F73D525B8694}" srcOrd="1" destOrd="0" presId="urn:microsoft.com/office/officeart/2005/8/layout/orgChart1"/>
    <dgm:cxn modelId="{A5AB5150-FAC3-48B3-A448-27F15D2FB3BE}" type="presParOf" srcId="{2D0D437B-4ADB-4DBC-93ED-7460AC1EB038}" destId="{3C2F8C32-2E36-47EB-8FA5-A7B2B559A998}" srcOrd="2" destOrd="0" presId="urn:microsoft.com/office/officeart/2005/8/layout/orgChart1"/>
    <dgm:cxn modelId="{E3C7132C-0E91-473A-B228-E402B834F232}" type="presParOf" srcId="{61A4CDEB-2065-4E0C-8E19-963A9F7C5EEF}" destId="{4B69894E-A172-43D2-90CD-9582EEF8B652}" srcOrd="2" destOrd="0" presId="urn:microsoft.com/office/officeart/2005/8/layout/orgChart1"/>
    <dgm:cxn modelId="{5BA289E4-7637-4D37-BD4E-9BC47FBB7534}" type="presParOf" srcId="{61A4CDEB-2065-4E0C-8E19-963A9F7C5EEF}" destId="{3550BD82-DD6C-4266-85B5-C04236A9E981}" srcOrd="3" destOrd="0" presId="urn:microsoft.com/office/officeart/2005/8/layout/orgChart1"/>
    <dgm:cxn modelId="{4BFD75F4-DFD0-433A-BC4D-B3A0B6A6ABEE}" type="presParOf" srcId="{3550BD82-DD6C-4266-85B5-C04236A9E981}" destId="{51688C28-4CFB-49D9-B3AD-FEBC0B90B98B}" srcOrd="0" destOrd="0" presId="urn:microsoft.com/office/officeart/2005/8/layout/orgChart1"/>
    <dgm:cxn modelId="{FA7762F0-CCBF-40C6-A578-244FE4F99724}" type="presParOf" srcId="{51688C28-4CFB-49D9-B3AD-FEBC0B90B98B}" destId="{11BBC343-33BB-46DA-B6E8-CBDF27109D9F}" srcOrd="0" destOrd="0" presId="urn:microsoft.com/office/officeart/2005/8/layout/orgChart1"/>
    <dgm:cxn modelId="{E9B6897B-7073-4F1C-8012-C288A8DDC206}" type="presParOf" srcId="{51688C28-4CFB-49D9-B3AD-FEBC0B90B98B}" destId="{6AD3C484-0880-4A2B-A8BD-E2EE776D490B}" srcOrd="1" destOrd="0" presId="urn:microsoft.com/office/officeart/2005/8/layout/orgChart1"/>
    <dgm:cxn modelId="{C3946747-5BDC-4473-9497-13E33A764E47}" type="presParOf" srcId="{3550BD82-DD6C-4266-85B5-C04236A9E981}" destId="{2D167522-A189-40ED-8BB5-A83D6480C8BE}" srcOrd="1" destOrd="0" presId="urn:microsoft.com/office/officeart/2005/8/layout/orgChart1"/>
    <dgm:cxn modelId="{6EBD45F9-ED56-42F0-BC05-2D5431E7AD00}" type="presParOf" srcId="{3550BD82-DD6C-4266-85B5-C04236A9E981}" destId="{8553A1C0-AE20-4695-85AF-664BE5D4211D}" srcOrd="2" destOrd="0" presId="urn:microsoft.com/office/officeart/2005/8/layout/orgChart1"/>
    <dgm:cxn modelId="{B62DE46E-D1DE-4765-A286-A7FC0FF1D69F}" type="presParOf" srcId="{61A4CDEB-2065-4E0C-8E19-963A9F7C5EEF}" destId="{687CCED8-2FAB-4AE9-A123-DAB8A21DF043}" srcOrd="4" destOrd="0" presId="urn:microsoft.com/office/officeart/2005/8/layout/orgChart1"/>
    <dgm:cxn modelId="{7E4F391B-1EA8-4CD6-98DC-EDD6EB747E73}" type="presParOf" srcId="{61A4CDEB-2065-4E0C-8E19-963A9F7C5EEF}" destId="{B66CFD5C-F4B9-4FAE-BA3A-21CB12644F04}" srcOrd="5" destOrd="0" presId="urn:microsoft.com/office/officeart/2005/8/layout/orgChart1"/>
    <dgm:cxn modelId="{DF3ACF0F-9AAA-4203-871D-F2070BB81C27}" type="presParOf" srcId="{B66CFD5C-F4B9-4FAE-BA3A-21CB12644F04}" destId="{22A461D6-DC7F-4D1E-AF5B-3890EAE9C662}" srcOrd="0" destOrd="0" presId="urn:microsoft.com/office/officeart/2005/8/layout/orgChart1"/>
    <dgm:cxn modelId="{BBBD90DC-AC63-408D-B634-98465717EDD8}" type="presParOf" srcId="{22A461D6-DC7F-4D1E-AF5B-3890EAE9C662}" destId="{4163C035-8AF9-43CE-B6CE-204851503575}" srcOrd="0" destOrd="0" presId="urn:microsoft.com/office/officeart/2005/8/layout/orgChart1"/>
    <dgm:cxn modelId="{4AF30106-ED8A-497C-A9DD-609834C7AA89}" type="presParOf" srcId="{22A461D6-DC7F-4D1E-AF5B-3890EAE9C662}" destId="{E957EC1F-1068-4D09-8C33-1923D4F521A7}" srcOrd="1" destOrd="0" presId="urn:microsoft.com/office/officeart/2005/8/layout/orgChart1"/>
    <dgm:cxn modelId="{7EF08E31-18F3-47D6-BACD-E30D6D26821C}" type="presParOf" srcId="{B66CFD5C-F4B9-4FAE-BA3A-21CB12644F04}" destId="{2B0F44A2-EBB9-44BB-93E5-CCC990F8D7A1}" srcOrd="1" destOrd="0" presId="urn:microsoft.com/office/officeart/2005/8/layout/orgChart1"/>
    <dgm:cxn modelId="{22C99485-45FD-4324-90AF-F58D06071854}" type="presParOf" srcId="{B66CFD5C-F4B9-4FAE-BA3A-21CB12644F04}" destId="{7A477801-F8F8-43E4-B34A-A6E63BD9EEFD}" srcOrd="2" destOrd="0" presId="urn:microsoft.com/office/officeart/2005/8/layout/orgChart1"/>
    <dgm:cxn modelId="{6AAC1B8B-70B1-49C8-B130-CCFFE6D214E5}" type="presParOf" srcId="{45BD0E8D-CA01-4028-A5DF-47CCC8CDFE04}" destId="{9DC9A145-94F7-429C-8AEF-311798D40941}" srcOrd="2" destOrd="0" presId="urn:microsoft.com/office/officeart/2005/8/layout/orgChart1"/>
    <dgm:cxn modelId="{B1F79A85-F6C4-4BB2-B789-6EB142D7168B}" type="presParOf" srcId="{2C004E2A-2760-452E-980D-1D0B3C777FA3}" destId="{14DB29D6-4352-4556-A18C-F26BAC0DC9B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30D2A8B-606C-4337-BCC2-F690B17047FB}" type="doc">
      <dgm:prSet loTypeId="urn:microsoft.com/office/officeart/2005/8/layout/hList1" loCatId="list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id-ID"/>
        </a:p>
      </dgm:t>
    </dgm:pt>
    <dgm:pt modelId="{78C8173E-50C0-4615-8E75-036841DE26BA}">
      <dgm:prSet phldrT="[Text]"/>
      <dgm:spPr/>
      <dgm:t>
        <a:bodyPr/>
        <a:lstStyle/>
        <a:p>
          <a:r>
            <a:rPr lang="id-ID" b="1"/>
            <a:t>XAMPP 5.6.40</a:t>
          </a:r>
          <a:r>
            <a:rPr lang="id-ID"/>
            <a:t> </a:t>
          </a:r>
          <a:endParaRPr lang="id-ID" dirty="0"/>
        </a:p>
      </dgm:t>
    </dgm:pt>
    <dgm:pt modelId="{86CBA6E5-AA7D-4BD5-B014-03566DE6923D}" type="parTrans" cxnId="{4DEFED73-A891-49B3-9D69-EAC98F4BF907}">
      <dgm:prSet/>
      <dgm:spPr/>
      <dgm:t>
        <a:bodyPr/>
        <a:lstStyle/>
        <a:p>
          <a:endParaRPr lang="id-ID"/>
        </a:p>
      </dgm:t>
    </dgm:pt>
    <dgm:pt modelId="{9FA78F4F-7D53-41CB-9F59-1570815951C3}" type="sibTrans" cxnId="{4DEFED73-A891-49B3-9D69-EAC98F4BF907}">
      <dgm:prSet/>
      <dgm:spPr/>
      <dgm:t>
        <a:bodyPr/>
        <a:lstStyle/>
        <a:p>
          <a:endParaRPr lang="id-ID"/>
        </a:p>
      </dgm:t>
    </dgm:pt>
    <dgm:pt modelId="{B076F447-4E0E-4B81-B8A4-A5DBBE0AFEE3}">
      <dgm:prSet phldrT="[Text]"/>
      <dgm:spPr/>
      <dgm:t>
        <a:bodyPr/>
        <a:lstStyle/>
        <a:p>
          <a:pPr algn="ctr">
            <a:buNone/>
          </a:pPr>
          <a:r>
            <a:rPr lang="id-ID" b="1" dirty="0"/>
            <a:t>bit.ly/xampp56</a:t>
          </a:r>
        </a:p>
      </dgm:t>
    </dgm:pt>
    <dgm:pt modelId="{5AA51C92-C33C-4A1F-BE4D-77D551F32176}" type="parTrans" cxnId="{338A1653-83A3-4345-8984-315C0973BBE6}">
      <dgm:prSet/>
      <dgm:spPr/>
      <dgm:t>
        <a:bodyPr/>
        <a:lstStyle/>
        <a:p>
          <a:endParaRPr lang="id-ID"/>
        </a:p>
      </dgm:t>
    </dgm:pt>
    <dgm:pt modelId="{876A9EA8-70AF-4313-9E08-0C79CEEA0819}" type="sibTrans" cxnId="{338A1653-83A3-4345-8984-315C0973BBE6}">
      <dgm:prSet/>
      <dgm:spPr/>
      <dgm:t>
        <a:bodyPr/>
        <a:lstStyle/>
        <a:p>
          <a:endParaRPr lang="id-ID"/>
        </a:p>
      </dgm:t>
    </dgm:pt>
    <dgm:pt modelId="{A425445E-A8BF-4CD8-B9A4-879C13A60BE2}" type="pres">
      <dgm:prSet presAssocID="{B30D2A8B-606C-4337-BCC2-F690B17047FB}" presName="Name0" presStyleCnt="0">
        <dgm:presLayoutVars>
          <dgm:dir/>
          <dgm:animLvl val="lvl"/>
          <dgm:resizeHandles val="exact"/>
        </dgm:presLayoutVars>
      </dgm:prSet>
      <dgm:spPr/>
    </dgm:pt>
    <dgm:pt modelId="{F3B91CD2-D7B9-48AC-8275-E962DF65A2A3}" type="pres">
      <dgm:prSet presAssocID="{78C8173E-50C0-4615-8E75-036841DE26BA}" presName="composite" presStyleCnt="0"/>
      <dgm:spPr/>
    </dgm:pt>
    <dgm:pt modelId="{9AA488E4-0DF6-44DF-A198-2DE99CDE4B62}" type="pres">
      <dgm:prSet presAssocID="{78C8173E-50C0-4615-8E75-036841DE26BA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5963B8DB-80F4-407C-A189-92A74D44091D}" type="pres">
      <dgm:prSet presAssocID="{78C8173E-50C0-4615-8E75-036841DE26BA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1F263613-DAA2-49A4-B371-A19D1408D6E3}" type="presOf" srcId="{B30D2A8B-606C-4337-BCC2-F690B17047FB}" destId="{A425445E-A8BF-4CD8-B9A4-879C13A60BE2}" srcOrd="0" destOrd="0" presId="urn:microsoft.com/office/officeart/2005/8/layout/hList1"/>
    <dgm:cxn modelId="{35345F23-D75C-413E-AA82-179B98692446}" type="presOf" srcId="{78C8173E-50C0-4615-8E75-036841DE26BA}" destId="{9AA488E4-0DF6-44DF-A198-2DE99CDE4B62}" srcOrd="0" destOrd="0" presId="urn:microsoft.com/office/officeart/2005/8/layout/hList1"/>
    <dgm:cxn modelId="{338A1653-83A3-4345-8984-315C0973BBE6}" srcId="{78C8173E-50C0-4615-8E75-036841DE26BA}" destId="{B076F447-4E0E-4B81-B8A4-A5DBBE0AFEE3}" srcOrd="0" destOrd="0" parTransId="{5AA51C92-C33C-4A1F-BE4D-77D551F32176}" sibTransId="{876A9EA8-70AF-4313-9E08-0C79CEEA0819}"/>
    <dgm:cxn modelId="{4DEFED73-A891-49B3-9D69-EAC98F4BF907}" srcId="{B30D2A8B-606C-4337-BCC2-F690B17047FB}" destId="{78C8173E-50C0-4615-8E75-036841DE26BA}" srcOrd="0" destOrd="0" parTransId="{86CBA6E5-AA7D-4BD5-B014-03566DE6923D}" sibTransId="{9FA78F4F-7D53-41CB-9F59-1570815951C3}"/>
    <dgm:cxn modelId="{5D847F81-8194-451E-8FDD-72AA951C68F3}" type="presOf" srcId="{B076F447-4E0E-4B81-B8A4-A5DBBE0AFEE3}" destId="{5963B8DB-80F4-407C-A189-92A74D44091D}" srcOrd="0" destOrd="0" presId="urn:microsoft.com/office/officeart/2005/8/layout/hList1"/>
    <dgm:cxn modelId="{989A23E8-C146-4649-8BD1-833564B47E1E}" type="presParOf" srcId="{A425445E-A8BF-4CD8-B9A4-879C13A60BE2}" destId="{F3B91CD2-D7B9-48AC-8275-E962DF65A2A3}" srcOrd="0" destOrd="0" presId="urn:microsoft.com/office/officeart/2005/8/layout/hList1"/>
    <dgm:cxn modelId="{24CBE812-370E-4E88-B59A-D4BCD551B181}" type="presParOf" srcId="{F3B91CD2-D7B9-48AC-8275-E962DF65A2A3}" destId="{9AA488E4-0DF6-44DF-A198-2DE99CDE4B62}" srcOrd="0" destOrd="0" presId="urn:microsoft.com/office/officeart/2005/8/layout/hList1"/>
    <dgm:cxn modelId="{8C646FFB-9FCE-49F3-8D8F-74148B87B81C}" type="presParOf" srcId="{F3B91CD2-D7B9-48AC-8275-E962DF65A2A3}" destId="{5963B8DB-80F4-407C-A189-92A74D44091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A54165A-4893-4996-A27C-9B06ED126DD4}" type="doc">
      <dgm:prSet loTypeId="urn:microsoft.com/office/officeart/2005/8/layout/process5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id-ID"/>
        </a:p>
      </dgm:t>
    </dgm:pt>
    <dgm:pt modelId="{8F84ACE7-505B-40BB-B6A1-DCD821D1A440}">
      <dgm:prSet/>
      <dgm:spPr/>
      <dgm:t>
        <a:bodyPr/>
        <a:lstStyle/>
        <a:p>
          <a:r>
            <a:rPr lang="id-ID" b="1" noProof="1"/>
            <a:t>Open MySQL Server (</a:t>
          </a:r>
          <a:r>
            <a:rPr lang="en-US" b="1" noProof="1"/>
            <a:t>XAMPP /  USBWebserver</a:t>
          </a:r>
          <a:r>
            <a:rPr lang="id-ID" b="1" noProof="1"/>
            <a:t>)</a:t>
          </a:r>
        </a:p>
      </dgm:t>
    </dgm:pt>
    <dgm:pt modelId="{2CD5D280-1CFC-42D5-B4EA-B4B97898C4DE}" type="parTrans" cxnId="{38E418A3-A316-4244-BAA7-C27C552B8E29}">
      <dgm:prSet/>
      <dgm:spPr/>
      <dgm:t>
        <a:bodyPr/>
        <a:lstStyle/>
        <a:p>
          <a:endParaRPr lang="id-ID"/>
        </a:p>
      </dgm:t>
    </dgm:pt>
    <dgm:pt modelId="{EFDE90D2-AB8A-4FA0-94DC-5FF70ED7FD55}" type="sibTrans" cxnId="{38E418A3-A316-4244-BAA7-C27C552B8E29}">
      <dgm:prSet/>
      <dgm:spPr/>
      <dgm:t>
        <a:bodyPr/>
        <a:lstStyle/>
        <a:p>
          <a:endParaRPr lang="id-ID" b="1">
            <a:solidFill>
              <a:schemeClr val="bg1"/>
            </a:solidFill>
          </a:endParaRPr>
        </a:p>
      </dgm:t>
    </dgm:pt>
    <dgm:pt modelId="{5024DA98-1DC1-42D0-8968-DE12501E18CA}">
      <dgm:prSet/>
      <dgm:spPr/>
      <dgm:t>
        <a:bodyPr/>
        <a:lstStyle/>
        <a:p>
          <a:r>
            <a:rPr lang="id-ID" b="1"/>
            <a:t>Jalankan server database-nya</a:t>
          </a:r>
        </a:p>
      </dgm:t>
    </dgm:pt>
    <dgm:pt modelId="{70977CC2-8438-4E0C-B166-26F84DF07C66}" type="parTrans" cxnId="{87F4811B-5C98-458D-B518-FD354D4D736C}">
      <dgm:prSet/>
      <dgm:spPr/>
      <dgm:t>
        <a:bodyPr/>
        <a:lstStyle/>
        <a:p>
          <a:endParaRPr lang="id-ID"/>
        </a:p>
      </dgm:t>
    </dgm:pt>
    <dgm:pt modelId="{8615D34A-A18F-4A83-8CD2-A0C6A6B2390F}" type="sibTrans" cxnId="{87F4811B-5C98-458D-B518-FD354D4D736C}">
      <dgm:prSet/>
      <dgm:spPr/>
      <dgm:t>
        <a:bodyPr/>
        <a:lstStyle/>
        <a:p>
          <a:endParaRPr lang="id-ID" b="1">
            <a:solidFill>
              <a:schemeClr val="bg1"/>
            </a:solidFill>
          </a:endParaRPr>
        </a:p>
      </dgm:t>
    </dgm:pt>
    <dgm:pt modelId="{C0E86AC3-3D2B-41D2-845F-75CC909DDF27}">
      <dgm:prSet/>
      <dgm:spPr/>
      <dgm:t>
        <a:bodyPr/>
        <a:lstStyle/>
        <a:p>
          <a:r>
            <a:rPr lang="en-US" b="1" noProof="1"/>
            <a:t>Open Front End MySQL (phpMyAdmin)</a:t>
          </a:r>
        </a:p>
      </dgm:t>
    </dgm:pt>
    <dgm:pt modelId="{35AB822D-5C0B-4EFE-87F0-89F4A9FA1C51}" type="parTrans" cxnId="{BDA740A4-E43B-432B-B7A0-A065E1BA86AB}">
      <dgm:prSet/>
      <dgm:spPr/>
      <dgm:t>
        <a:bodyPr/>
        <a:lstStyle/>
        <a:p>
          <a:endParaRPr lang="id-ID"/>
        </a:p>
      </dgm:t>
    </dgm:pt>
    <dgm:pt modelId="{1AD3E3EF-4C28-40D7-B36C-45223FE50D69}" type="sibTrans" cxnId="{BDA740A4-E43B-432B-B7A0-A065E1BA86AB}">
      <dgm:prSet/>
      <dgm:spPr/>
      <dgm:t>
        <a:bodyPr/>
        <a:lstStyle/>
        <a:p>
          <a:endParaRPr lang="id-ID" b="1">
            <a:solidFill>
              <a:schemeClr val="bg1"/>
            </a:solidFill>
          </a:endParaRPr>
        </a:p>
      </dgm:t>
    </dgm:pt>
    <dgm:pt modelId="{78659297-F296-4DFE-96BB-4D270E4F9D20}">
      <dgm:prSet/>
      <dgm:spPr/>
      <dgm:t>
        <a:bodyPr/>
        <a:lstStyle/>
        <a:p>
          <a:r>
            <a:rPr lang="id-ID" b="1"/>
            <a:t>Buat koneksi ke database server</a:t>
          </a:r>
        </a:p>
      </dgm:t>
    </dgm:pt>
    <dgm:pt modelId="{C934E9AB-F245-483A-8ACE-AE327CDEADB5}" type="parTrans" cxnId="{B2B454C5-31BA-4487-8933-7D066AAC4480}">
      <dgm:prSet/>
      <dgm:spPr/>
      <dgm:t>
        <a:bodyPr/>
        <a:lstStyle/>
        <a:p>
          <a:endParaRPr lang="id-ID"/>
        </a:p>
      </dgm:t>
    </dgm:pt>
    <dgm:pt modelId="{A51B8D20-B8AF-4B8C-A96E-233F78542886}" type="sibTrans" cxnId="{B2B454C5-31BA-4487-8933-7D066AAC4480}">
      <dgm:prSet/>
      <dgm:spPr/>
      <dgm:t>
        <a:bodyPr/>
        <a:lstStyle/>
        <a:p>
          <a:endParaRPr lang="id-ID"/>
        </a:p>
      </dgm:t>
    </dgm:pt>
    <dgm:pt modelId="{D40BAC2F-D79F-40D5-84EF-D6B8EBA783DD}" type="pres">
      <dgm:prSet presAssocID="{FA54165A-4893-4996-A27C-9B06ED126DD4}" presName="diagram" presStyleCnt="0">
        <dgm:presLayoutVars>
          <dgm:dir/>
          <dgm:resizeHandles val="exact"/>
        </dgm:presLayoutVars>
      </dgm:prSet>
      <dgm:spPr/>
    </dgm:pt>
    <dgm:pt modelId="{41B1C34D-713A-4EEC-8E58-321E9D6D5756}" type="pres">
      <dgm:prSet presAssocID="{8F84ACE7-505B-40BB-B6A1-DCD821D1A440}" presName="node" presStyleLbl="node1" presStyleIdx="0" presStyleCnt="4">
        <dgm:presLayoutVars>
          <dgm:bulletEnabled val="1"/>
        </dgm:presLayoutVars>
      </dgm:prSet>
      <dgm:spPr/>
    </dgm:pt>
    <dgm:pt modelId="{99C3E8F3-26C0-493D-AAEE-9BEBDD09C099}" type="pres">
      <dgm:prSet presAssocID="{EFDE90D2-AB8A-4FA0-94DC-5FF70ED7FD55}" presName="sibTrans" presStyleLbl="sibTrans2D1" presStyleIdx="0" presStyleCnt="3"/>
      <dgm:spPr/>
    </dgm:pt>
    <dgm:pt modelId="{BF38586B-1F3A-4722-A20C-00F8808A1988}" type="pres">
      <dgm:prSet presAssocID="{EFDE90D2-AB8A-4FA0-94DC-5FF70ED7FD55}" presName="connectorText" presStyleLbl="sibTrans2D1" presStyleIdx="0" presStyleCnt="3"/>
      <dgm:spPr/>
    </dgm:pt>
    <dgm:pt modelId="{BA75DBAC-1E6D-4BB2-A9B9-D0CA17F9BB44}" type="pres">
      <dgm:prSet presAssocID="{5024DA98-1DC1-42D0-8968-DE12501E18CA}" presName="node" presStyleLbl="node1" presStyleIdx="1" presStyleCnt="4">
        <dgm:presLayoutVars>
          <dgm:bulletEnabled val="1"/>
        </dgm:presLayoutVars>
      </dgm:prSet>
      <dgm:spPr/>
    </dgm:pt>
    <dgm:pt modelId="{CA7A7B6F-43A8-4A22-B3C4-A5DC13D51B70}" type="pres">
      <dgm:prSet presAssocID="{8615D34A-A18F-4A83-8CD2-A0C6A6B2390F}" presName="sibTrans" presStyleLbl="sibTrans2D1" presStyleIdx="1" presStyleCnt="3"/>
      <dgm:spPr/>
    </dgm:pt>
    <dgm:pt modelId="{01596513-3C4A-4793-8277-658A546D2120}" type="pres">
      <dgm:prSet presAssocID="{8615D34A-A18F-4A83-8CD2-A0C6A6B2390F}" presName="connectorText" presStyleLbl="sibTrans2D1" presStyleIdx="1" presStyleCnt="3"/>
      <dgm:spPr/>
    </dgm:pt>
    <dgm:pt modelId="{34AD59F6-683B-4048-9BCD-BBBF90B3EA37}" type="pres">
      <dgm:prSet presAssocID="{C0E86AC3-3D2B-41D2-845F-75CC909DDF27}" presName="node" presStyleLbl="node1" presStyleIdx="2" presStyleCnt="4">
        <dgm:presLayoutVars>
          <dgm:bulletEnabled val="1"/>
        </dgm:presLayoutVars>
      </dgm:prSet>
      <dgm:spPr/>
    </dgm:pt>
    <dgm:pt modelId="{B35236C7-7FFA-474C-820C-AC891986A9BA}" type="pres">
      <dgm:prSet presAssocID="{1AD3E3EF-4C28-40D7-B36C-45223FE50D69}" presName="sibTrans" presStyleLbl="sibTrans2D1" presStyleIdx="2" presStyleCnt="3"/>
      <dgm:spPr/>
    </dgm:pt>
    <dgm:pt modelId="{E9ACA43F-52A7-456A-8914-AB4AB547FAFF}" type="pres">
      <dgm:prSet presAssocID="{1AD3E3EF-4C28-40D7-B36C-45223FE50D69}" presName="connectorText" presStyleLbl="sibTrans2D1" presStyleIdx="2" presStyleCnt="3"/>
      <dgm:spPr/>
    </dgm:pt>
    <dgm:pt modelId="{F234DACA-0DCD-4411-BA3A-1CEDC66CA863}" type="pres">
      <dgm:prSet presAssocID="{78659297-F296-4DFE-96BB-4D270E4F9D20}" presName="node" presStyleLbl="node1" presStyleIdx="3" presStyleCnt="4">
        <dgm:presLayoutVars>
          <dgm:bulletEnabled val="1"/>
        </dgm:presLayoutVars>
      </dgm:prSet>
      <dgm:spPr/>
    </dgm:pt>
  </dgm:ptLst>
  <dgm:cxnLst>
    <dgm:cxn modelId="{87F4811B-5C98-458D-B518-FD354D4D736C}" srcId="{FA54165A-4893-4996-A27C-9B06ED126DD4}" destId="{5024DA98-1DC1-42D0-8968-DE12501E18CA}" srcOrd="1" destOrd="0" parTransId="{70977CC2-8438-4E0C-B166-26F84DF07C66}" sibTransId="{8615D34A-A18F-4A83-8CD2-A0C6A6B2390F}"/>
    <dgm:cxn modelId="{386E021F-F021-4F81-B439-28D65C3791F5}" type="presOf" srcId="{78659297-F296-4DFE-96BB-4D270E4F9D20}" destId="{F234DACA-0DCD-4411-BA3A-1CEDC66CA863}" srcOrd="0" destOrd="0" presId="urn:microsoft.com/office/officeart/2005/8/layout/process5"/>
    <dgm:cxn modelId="{BF448324-88E5-4B28-883F-C00BE863AAE0}" type="presOf" srcId="{8615D34A-A18F-4A83-8CD2-A0C6A6B2390F}" destId="{01596513-3C4A-4793-8277-658A546D2120}" srcOrd="1" destOrd="0" presId="urn:microsoft.com/office/officeart/2005/8/layout/process5"/>
    <dgm:cxn modelId="{56910934-EB80-4A97-9476-7544289C20DC}" type="presOf" srcId="{8615D34A-A18F-4A83-8CD2-A0C6A6B2390F}" destId="{CA7A7B6F-43A8-4A22-B3C4-A5DC13D51B70}" srcOrd="0" destOrd="0" presId="urn:microsoft.com/office/officeart/2005/8/layout/process5"/>
    <dgm:cxn modelId="{6C25C140-200B-41E9-A7B7-F189E9E57C1D}" type="presOf" srcId="{FA54165A-4893-4996-A27C-9B06ED126DD4}" destId="{D40BAC2F-D79F-40D5-84EF-D6B8EBA783DD}" srcOrd="0" destOrd="0" presId="urn:microsoft.com/office/officeart/2005/8/layout/process5"/>
    <dgm:cxn modelId="{4C0AD05D-C6BE-44B7-BB28-44CDFE0E126F}" type="presOf" srcId="{5024DA98-1DC1-42D0-8968-DE12501E18CA}" destId="{BA75DBAC-1E6D-4BB2-A9B9-D0CA17F9BB44}" srcOrd="0" destOrd="0" presId="urn:microsoft.com/office/officeart/2005/8/layout/process5"/>
    <dgm:cxn modelId="{62CD8562-52A0-450B-814B-B1BD0D23EE37}" type="presOf" srcId="{1AD3E3EF-4C28-40D7-B36C-45223FE50D69}" destId="{E9ACA43F-52A7-456A-8914-AB4AB547FAFF}" srcOrd="1" destOrd="0" presId="urn:microsoft.com/office/officeart/2005/8/layout/process5"/>
    <dgm:cxn modelId="{68973267-CD3D-4063-90D3-161BDAE3F3EC}" type="presOf" srcId="{EFDE90D2-AB8A-4FA0-94DC-5FF70ED7FD55}" destId="{BF38586B-1F3A-4722-A20C-00F8808A1988}" srcOrd="1" destOrd="0" presId="urn:microsoft.com/office/officeart/2005/8/layout/process5"/>
    <dgm:cxn modelId="{D17C6B87-5E50-41A2-AE92-10F70FD0DE4E}" type="presOf" srcId="{EFDE90D2-AB8A-4FA0-94DC-5FF70ED7FD55}" destId="{99C3E8F3-26C0-493D-AAEE-9BEBDD09C099}" srcOrd="0" destOrd="0" presId="urn:microsoft.com/office/officeart/2005/8/layout/process5"/>
    <dgm:cxn modelId="{5BEF3D97-1860-41BB-9E85-F29C463105FC}" type="presOf" srcId="{8F84ACE7-505B-40BB-B6A1-DCD821D1A440}" destId="{41B1C34D-713A-4EEC-8E58-321E9D6D5756}" srcOrd="0" destOrd="0" presId="urn:microsoft.com/office/officeart/2005/8/layout/process5"/>
    <dgm:cxn modelId="{38E418A3-A316-4244-BAA7-C27C552B8E29}" srcId="{FA54165A-4893-4996-A27C-9B06ED126DD4}" destId="{8F84ACE7-505B-40BB-B6A1-DCD821D1A440}" srcOrd="0" destOrd="0" parTransId="{2CD5D280-1CFC-42D5-B4EA-B4B97898C4DE}" sibTransId="{EFDE90D2-AB8A-4FA0-94DC-5FF70ED7FD55}"/>
    <dgm:cxn modelId="{BDA740A4-E43B-432B-B7A0-A065E1BA86AB}" srcId="{FA54165A-4893-4996-A27C-9B06ED126DD4}" destId="{C0E86AC3-3D2B-41D2-845F-75CC909DDF27}" srcOrd="2" destOrd="0" parTransId="{35AB822D-5C0B-4EFE-87F0-89F4A9FA1C51}" sibTransId="{1AD3E3EF-4C28-40D7-B36C-45223FE50D69}"/>
    <dgm:cxn modelId="{B2B454C5-31BA-4487-8933-7D066AAC4480}" srcId="{FA54165A-4893-4996-A27C-9B06ED126DD4}" destId="{78659297-F296-4DFE-96BB-4D270E4F9D20}" srcOrd="3" destOrd="0" parTransId="{C934E9AB-F245-483A-8ACE-AE327CDEADB5}" sibTransId="{A51B8D20-B8AF-4B8C-A96E-233F78542886}"/>
    <dgm:cxn modelId="{683446D3-5972-4F4B-958B-38E2364F3699}" type="presOf" srcId="{C0E86AC3-3D2B-41D2-845F-75CC909DDF27}" destId="{34AD59F6-683B-4048-9BCD-BBBF90B3EA37}" srcOrd="0" destOrd="0" presId="urn:microsoft.com/office/officeart/2005/8/layout/process5"/>
    <dgm:cxn modelId="{7303FDDA-CA14-4D0E-87A7-BAE16BC5AA50}" type="presOf" srcId="{1AD3E3EF-4C28-40D7-B36C-45223FE50D69}" destId="{B35236C7-7FFA-474C-820C-AC891986A9BA}" srcOrd="0" destOrd="0" presId="urn:microsoft.com/office/officeart/2005/8/layout/process5"/>
    <dgm:cxn modelId="{B118526E-ACED-428A-81E6-69DD8B611CB6}" type="presParOf" srcId="{D40BAC2F-D79F-40D5-84EF-D6B8EBA783DD}" destId="{41B1C34D-713A-4EEC-8E58-321E9D6D5756}" srcOrd="0" destOrd="0" presId="urn:microsoft.com/office/officeart/2005/8/layout/process5"/>
    <dgm:cxn modelId="{62DA65D8-8AF3-43DD-9EDF-604F54169F56}" type="presParOf" srcId="{D40BAC2F-D79F-40D5-84EF-D6B8EBA783DD}" destId="{99C3E8F3-26C0-493D-AAEE-9BEBDD09C099}" srcOrd="1" destOrd="0" presId="urn:microsoft.com/office/officeart/2005/8/layout/process5"/>
    <dgm:cxn modelId="{C2C9A65F-C056-4AD4-93AA-0B4CD56F29BE}" type="presParOf" srcId="{99C3E8F3-26C0-493D-AAEE-9BEBDD09C099}" destId="{BF38586B-1F3A-4722-A20C-00F8808A1988}" srcOrd="0" destOrd="0" presId="urn:microsoft.com/office/officeart/2005/8/layout/process5"/>
    <dgm:cxn modelId="{6B00CC35-745D-4549-85D1-D62A764A4DE6}" type="presParOf" srcId="{D40BAC2F-D79F-40D5-84EF-D6B8EBA783DD}" destId="{BA75DBAC-1E6D-4BB2-A9B9-D0CA17F9BB44}" srcOrd="2" destOrd="0" presId="urn:microsoft.com/office/officeart/2005/8/layout/process5"/>
    <dgm:cxn modelId="{05CEFC99-F4F3-4354-944E-40DCE901B4CC}" type="presParOf" srcId="{D40BAC2F-D79F-40D5-84EF-D6B8EBA783DD}" destId="{CA7A7B6F-43A8-4A22-B3C4-A5DC13D51B70}" srcOrd="3" destOrd="0" presId="urn:microsoft.com/office/officeart/2005/8/layout/process5"/>
    <dgm:cxn modelId="{69FB4FF3-3EBD-4717-8805-DBEE05B70667}" type="presParOf" srcId="{CA7A7B6F-43A8-4A22-B3C4-A5DC13D51B70}" destId="{01596513-3C4A-4793-8277-658A546D2120}" srcOrd="0" destOrd="0" presId="urn:microsoft.com/office/officeart/2005/8/layout/process5"/>
    <dgm:cxn modelId="{CB19A987-3C86-40FB-8785-E9E61A4E5FA4}" type="presParOf" srcId="{D40BAC2F-D79F-40D5-84EF-D6B8EBA783DD}" destId="{34AD59F6-683B-4048-9BCD-BBBF90B3EA37}" srcOrd="4" destOrd="0" presId="urn:microsoft.com/office/officeart/2005/8/layout/process5"/>
    <dgm:cxn modelId="{F3863C18-8243-4E66-A536-411A61BAAB14}" type="presParOf" srcId="{D40BAC2F-D79F-40D5-84EF-D6B8EBA783DD}" destId="{B35236C7-7FFA-474C-820C-AC891986A9BA}" srcOrd="5" destOrd="0" presId="urn:microsoft.com/office/officeart/2005/8/layout/process5"/>
    <dgm:cxn modelId="{E4CCD23E-B5BD-409A-A8E3-8487CB0D9071}" type="presParOf" srcId="{B35236C7-7FFA-474C-820C-AC891986A9BA}" destId="{E9ACA43F-52A7-456A-8914-AB4AB547FAFF}" srcOrd="0" destOrd="0" presId="urn:microsoft.com/office/officeart/2005/8/layout/process5"/>
    <dgm:cxn modelId="{36C7AA1D-2D02-4CEF-9268-098A38EFE890}" type="presParOf" srcId="{D40BAC2F-D79F-40D5-84EF-D6B8EBA783DD}" destId="{F234DACA-0DCD-4411-BA3A-1CEDC66CA863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3201D3-0289-4297-BB10-3CE077236E4E}">
      <dsp:nvSpPr>
        <dsp:cNvPr id="0" name=""/>
        <dsp:cNvSpPr/>
      </dsp:nvSpPr>
      <dsp:spPr>
        <a:xfrm>
          <a:off x="-6186260" y="-946713"/>
          <a:ext cx="7366180" cy="7366180"/>
        </a:xfrm>
        <a:prstGeom prst="blockArc">
          <a:avLst>
            <a:gd name="adj1" fmla="val 18900000"/>
            <a:gd name="adj2" fmla="val 2700000"/>
            <a:gd name="adj3" fmla="val 293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014C64-BBDE-4F39-98D6-F90335FA04F0}">
      <dsp:nvSpPr>
        <dsp:cNvPr id="0" name=""/>
        <dsp:cNvSpPr/>
      </dsp:nvSpPr>
      <dsp:spPr>
        <a:xfrm>
          <a:off x="759618" y="547275"/>
          <a:ext cx="10519795" cy="109455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8800" tIns="83820" rIns="83820" bIns="8382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noProof="1">
              <a:latin typeface="Calibri" panose="020F0502020204030204" pitchFamily="34" charset="0"/>
              <a:cs typeface="Calibri" panose="020F0502020204030204" pitchFamily="34" charset="0"/>
            </a:rPr>
            <a:t>Mengambil dan mengolah data langsung dari sumbernya, yaitu dari database servernya</a:t>
          </a:r>
        </a:p>
      </dsp:txBody>
      <dsp:txXfrm>
        <a:off x="759618" y="547275"/>
        <a:ext cx="10519795" cy="1094550"/>
      </dsp:txXfrm>
    </dsp:sp>
    <dsp:sp modelId="{B30C4F84-2EA8-43FC-8A61-5F59F2B9CBC7}">
      <dsp:nvSpPr>
        <dsp:cNvPr id="0" name=""/>
        <dsp:cNvSpPr/>
      </dsp:nvSpPr>
      <dsp:spPr>
        <a:xfrm>
          <a:off x="116870" y="382887"/>
          <a:ext cx="1368188" cy="136818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67941B-CB0A-479C-9AC0-545B71F236A5}">
      <dsp:nvSpPr>
        <dsp:cNvPr id="0" name=""/>
        <dsp:cNvSpPr/>
      </dsp:nvSpPr>
      <dsp:spPr>
        <a:xfrm>
          <a:off x="1157487" y="2189101"/>
          <a:ext cx="10121926" cy="1094550"/>
        </a:xfrm>
        <a:prstGeom prst="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8800" tIns="83820" rIns="83820" bIns="8382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noProof="1">
              <a:latin typeface="Calibri" panose="020F0502020204030204" pitchFamily="34" charset="0"/>
              <a:cs typeface="Calibri" panose="020F0502020204030204" pitchFamily="34" charset="0"/>
            </a:rPr>
            <a:t>Menggunakan Bahasa pemrograman</a:t>
          </a:r>
        </a:p>
      </dsp:txBody>
      <dsp:txXfrm>
        <a:off x="1157487" y="2189101"/>
        <a:ext cx="10121926" cy="1094550"/>
      </dsp:txXfrm>
    </dsp:sp>
    <dsp:sp modelId="{F669806B-E773-41E0-A612-A842BAA14A9C}">
      <dsp:nvSpPr>
        <dsp:cNvPr id="0" name=""/>
        <dsp:cNvSpPr/>
      </dsp:nvSpPr>
      <dsp:spPr>
        <a:xfrm>
          <a:off x="473393" y="2052282"/>
          <a:ext cx="1368188" cy="136818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6B0913-44BC-4F11-95F5-C49E271528A5}">
      <dsp:nvSpPr>
        <dsp:cNvPr id="0" name=""/>
        <dsp:cNvSpPr/>
      </dsp:nvSpPr>
      <dsp:spPr>
        <a:xfrm>
          <a:off x="759618" y="3830927"/>
          <a:ext cx="10519795" cy="1094550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8800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noProof="1">
              <a:latin typeface="Calibri" panose="020F0502020204030204" pitchFamily="34" charset="0"/>
              <a:cs typeface="Calibri" panose="020F0502020204030204" pitchFamily="34" charset="0"/>
            </a:rPr>
            <a:t>Structured Query Language (SQL), Python dan R</a:t>
          </a:r>
          <a:endParaRPr lang="en-US" sz="2300" b="1" kern="1200" noProof="1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759618" y="3830927"/>
        <a:ext cx="10519795" cy="1094550"/>
      </dsp:txXfrm>
    </dsp:sp>
    <dsp:sp modelId="{06D1B838-CA2B-4316-B22C-EF3C748CBF98}">
      <dsp:nvSpPr>
        <dsp:cNvPr id="0" name=""/>
        <dsp:cNvSpPr/>
      </dsp:nvSpPr>
      <dsp:spPr>
        <a:xfrm>
          <a:off x="75523" y="3694108"/>
          <a:ext cx="1368188" cy="136818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7CCED8-2FAB-4AE9-A123-DAB8A21DF043}">
      <dsp:nvSpPr>
        <dsp:cNvPr id="0" name=""/>
        <dsp:cNvSpPr/>
      </dsp:nvSpPr>
      <dsp:spPr>
        <a:xfrm>
          <a:off x="6538631" y="1797054"/>
          <a:ext cx="260711" cy="27843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84395"/>
              </a:lnTo>
              <a:lnTo>
                <a:pt x="260711" y="2784395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69894E-A172-43D2-90CD-9582EEF8B652}">
      <dsp:nvSpPr>
        <dsp:cNvPr id="0" name=""/>
        <dsp:cNvSpPr/>
      </dsp:nvSpPr>
      <dsp:spPr>
        <a:xfrm>
          <a:off x="6538631" y="1797054"/>
          <a:ext cx="260711" cy="17328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32842"/>
              </a:lnTo>
              <a:lnTo>
                <a:pt x="260711" y="1732842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BE56A3-F185-472C-BB79-9ECB62CA7765}">
      <dsp:nvSpPr>
        <dsp:cNvPr id="0" name=""/>
        <dsp:cNvSpPr/>
      </dsp:nvSpPr>
      <dsp:spPr>
        <a:xfrm>
          <a:off x="6538631" y="1797054"/>
          <a:ext cx="260711" cy="6812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1288"/>
              </a:lnTo>
              <a:lnTo>
                <a:pt x="260711" y="681288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8CA242-9307-4E68-9D26-8D90EFD26A2E}">
      <dsp:nvSpPr>
        <dsp:cNvPr id="0" name=""/>
        <dsp:cNvSpPr/>
      </dsp:nvSpPr>
      <dsp:spPr>
        <a:xfrm>
          <a:off x="3998610" y="740530"/>
          <a:ext cx="3132445" cy="3159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0481"/>
              </a:lnTo>
              <a:lnTo>
                <a:pt x="3132445" y="160481"/>
              </a:lnTo>
              <a:lnTo>
                <a:pt x="3132445" y="315993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673097-B9E0-4818-B8EE-AFCEAA173A41}">
      <dsp:nvSpPr>
        <dsp:cNvPr id="0" name=""/>
        <dsp:cNvSpPr/>
      </dsp:nvSpPr>
      <dsp:spPr>
        <a:xfrm>
          <a:off x="4407976" y="1797054"/>
          <a:ext cx="236673" cy="27843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84395"/>
              </a:lnTo>
              <a:lnTo>
                <a:pt x="236673" y="2784395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7E4DCA-5E26-47A6-B367-0E0FDA97D265}">
      <dsp:nvSpPr>
        <dsp:cNvPr id="0" name=""/>
        <dsp:cNvSpPr/>
      </dsp:nvSpPr>
      <dsp:spPr>
        <a:xfrm>
          <a:off x="4407976" y="1797054"/>
          <a:ext cx="236673" cy="17328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32842"/>
              </a:lnTo>
              <a:lnTo>
                <a:pt x="236673" y="1732842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172D95-1BD1-438D-8956-8A3D2C0997AE}">
      <dsp:nvSpPr>
        <dsp:cNvPr id="0" name=""/>
        <dsp:cNvSpPr/>
      </dsp:nvSpPr>
      <dsp:spPr>
        <a:xfrm>
          <a:off x="4407976" y="1797054"/>
          <a:ext cx="236673" cy="6812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1288"/>
              </a:lnTo>
              <a:lnTo>
                <a:pt x="236673" y="681288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2751E0-1FB2-4983-A388-286706F3EA32}">
      <dsp:nvSpPr>
        <dsp:cNvPr id="0" name=""/>
        <dsp:cNvSpPr/>
      </dsp:nvSpPr>
      <dsp:spPr>
        <a:xfrm>
          <a:off x="3998610" y="740530"/>
          <a:ext cx="1001790" cy="3159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0481"/>
              </a:lnTo>
              <a:lnTo>
                <a:pt x="1001790" y="160481"/>
              </a:lnTo>
              <a:lnTo>
                <a:pt x="1001790" y="315993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C594D8-8319-43C1-B32E-CE445178DA2F}">
      <dsp:nvSpPr>
        <dsp:cNvPr id="0" name=""/>
        <dsp:cNvSpPr/>
      </dsp:nvSpPr>
      <dsp:spPr>
        <a:xfrm>
          <a:off x="2390414" y="1747461"/>
          <a:ext cx="254801" cy="38855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85542"/>
              </a:lnTo>
              <a:lnTo>
                <a:pt x="254801" y="3885542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B96E3B-893B-482D-9ADA-F2F76F1A0D1F}">
      <dsp:nvSpPr>
        <dsp:cNvPr id="0" name=""/>
        <dsp:cNvSpPr/>
      </dsp:nvSpPr>
      <dsp:spPr>
        <a:xfrm>
          <a:off x="2390414" y="1747461"/>
          <a:ext cx="254801" cy="28339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33989"/>
              </a:lnTo>
              <a:lnTo>
                <a:pt x="254801" y="2833989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E95B81-294E-4BA2-9478-9BF4705917C8}">
      <dsp:nvSpPr>
        <dsp:cNvPr id="0" name=""/>
        <dsp:cNvSpPr/>
      </dsp:nvSpPr>
      <dsp:spPr>
        <a:xfrm>
          <a:off x="2390414" y="1747461"/>
          <a:ext cx="254801" cy="17824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2435"/>
              </a:lnTo>
              <a:lnTo>
                <a:pt x="254801" y="1782435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085598-4EF6-480E-AC3F-27A6A009BE66}">
      <dsp:nvSpPr>
        <dsp:cNvPr id="0" name=""/>
        <dsp:cNvSpPr/>
      </dsp:nvSpPr>
      <dsp:spPr>
        <a:xfrm>
          <a:off x="2390414" y="1747461"/>
          <a:ext cx="236673" cy="6812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1288"/>
              </a:lnTo>
              <a:lnTo>
                <a:pt x="236673" y="681288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095117-306E-4114-A93C-0330027B9E3B}">
      <dsp:nvSpPr>
        <dsp:cNvPr id="0" name=""/>
        <dsp:cNvSpPr/>
      </dsp:nvSpPr>
      <dsp:spPr>
        <a:xfrm>
          <a:off x="2982839" y="740530"/>
          <a:ext cx="1015771" cy="266399"/>
        </a:xfrm>
        <a:custGeom>
          <a:avLst/>
          <a:gdLst/>
          <a:ahLst/>
          <a:cxnLst/>
          <a:rect l="0" t="0" r="0" b="0"/>
          <a:pathLst>
            <a:path>
              <a:moveTo>
                <a:pt x="1015771" y="0"/>
              </a:moveTo>
              <a:lnTo>
                <a:pt x="1015771" y="110888"/>
              </a:lnTo>
              <a:lnTo>
                <a:pt x="0" y="110888"/>
              </a:lnTo>
              <a:lnTo>
                <a:pt x="0" y="266399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6A1474-6CD5-4806-B684-A843B76A3DFF}">
      <dsp:nvSpPr>
        <dsp:cNvPr id="0" name=""/>
        <dsp:cNvSpPr/>
      </dsp:nvSpPr>
      <dsp:spPr>
        <a:xfrm>
          <a:off x="248251" y="1797054"/>
          <a:ext cx="234792" cy="27843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84395"/>
              </a:lnTo>
              <a:lnTo>
                <a:pt x="234792" y="2784395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0F5334-87E7-4F72-92AB-8B8BB83BFA91}">
      <dsp:nvSpPr>
        <dsp:cNvPr id="0" name=""/>
        <dsp:cNvSpPr/>
      </dsp:nvSpPr>
      <dsp:spPr>
        <a:xfrm>
          <a:off x="248251" y="1797054"/>
          <a:ext cx="234792" cy="17328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32842"/>
              </a:lnTo>
              <a:lnTo>
                <a:pt x="234792" y="1732842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1AA050-E75C-4158-86B8-F648291AA0B1}">
      <dsp:nvSpPr>
        <dsp:cNvPr id="0" name=""/>
        <dsp:cNvSpPr/>
      </dsp:nvSpPr>
      <dsp:spPr>
        <a:xfrm>
          <a:off x="248251" y="1797054"/>
          <a:ext cx="234792" cy="6812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1288"/>
              </a:lnTo>
              <a:lnTo>
                <a:pt x="234792" y="681288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FC7A68-F556-4BB4-B3E4-B2220E795621}">
      <dsp:nvSpPr>
        <dsp:cNvPr id="0" name=""/>
        <dsp:cNvSpPr/>
      </dsp:nvSpPr>
      <dsp:spPr>
        <a:xfrm>
          <a:off x="840676" y="740530"/>
          <a:ext cx="3157934" cy="315993"/>
        </a:xfrm>
        <a:custGeom>
          <a:avLst/>
          <a:gdLst/>
          <a:ahLst/>
          <a:cxnLst/>
          <a:rect l="0" t="0" r="0" b="0"/>
          <a:pathLst>
            <a:path>
              <a:moveTo>
                <a:pt x="3157934" y="0"/>
              </a:moveTo>
              <a:lnTo>
                <a:pt x="3157934" y="160481"/>
              </a:lnTo>
              <a:lnTo>
                <a:pt x="0" y="160481"/>
              </a:lnTo>
              <a:lnTo>
                <a:pt x="0" y="315993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FEA7A4-8329-4571-8504-22CE0A6EC47E}">
      <dsp:nvSpPr>
        <dsp:cNvPr id="0" name=""/>
        <dsp:cNvSpPr/>
      </dsp:nvSpPr>
      <dsp:spPr>
        <a:xfrm>
          <a:off x="1586598" y="0"/>
          <a:ext cx="4824024" cy="74053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800" b="1" kern="1200" noProof="1"/>
            <a:t>SQL Server Commands</a:t>
          </a:r>
        </a:p>
      </dsp:txBody>
      <dsp:txXfrm>
        <a:off x="1586598" y="0"/>
        <a:ext cx="4824024" cy="740530"/>
      </dsp:txXfrm>
    </dsp:sp>
    <dsp:sp modelId="{0F3BE2E9-7452-4205-B73F-34934BF1D4E0}">
      <dsp:nvSpPr>
        <dsp:cNvPr id="0" name=""/>
        <dsp:cNvSpPr/>
      </dsp:nvSpPr>
      <dsp:spPr>
        <a:xfrm>
          <a:off x="100145" y="1056524"/>
          <a:ext cx="1481061" cy="74053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3200" b="1" kern="1200" dirty="0"/>
            <a:t>DDL</a:t>
          </a:r>
        </a:p>
      </dsp:txBody>
      <dsp:txXfrm>
        <a:off x="100145" y="1056524"/>
        <a:ext cx="1481061" cy="740530"/>
      </dsp:txXfrm>
    </dsp:sp>
    <dsp:sp modelId="{D5EC858B-E0E4-4FD2-BEC4-A4180976486F}">
      <dsp:nvSpPr>
        <dsp:cNvPr id="0" name=""/>
        <dsp:cNvSpPr/>
      </dsp:nvSpPr>
      <dsp:spPr>
        <a:xfrm>
          <a:off x="483044" y="2108077"/>
          <a:ext cx="1481061" cy="740530"/>
        </a:xfrm>
        <a:prstGeom prst="rect">
          <a:avLst/>
        </a:prstGeom>
        <a:solidFill>
          <a:schemeClr val="accent5"/>
        </a:solidFill>
        <a:ln w="1270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400" kern="1200" dirty="0"/>
            <a:t>CREATE</a:t>
          </a:r>
        </a:p>
      </dsp:txBody>
      <dsp:txXfrm>
        <a:off x="483044" y="2108077"/>
        <a:ext cx="1481061" cy="740530"/>
      </dsp:txXfrm>
    </dsp:sp>
    <dsp:sp modelId="{766135D7-D2E3-4222-9A47-63B632CB5318}">
      <dsp:nvSpPr>
        <dsp:cNvPr id="0" name=""/>
        <dsp:cNvSpPr/>
      </dsp:nvSpPr>
      <dsp:spPr>
        <a:xfrm>
          <a:off x="483044" y="3159631"/>
          <a:ext cx="1481061" cy="740530"/>
        </a:xfrm>
        <a:prstGeom prst="rect">
          <a:avLst/>
        </a:prstGeom>
        <a:gradFill rotWithShape="1">
          <a:gsLst>
            <a:gs pos="0">
              <a:schemeClr val="accent1">
                <a:tint val="60000"/>
                <a:satMod val="100000"/>
                <a:lumMod val="110000"/>
              </a:schemeClr>
            </a:gs>
            <a:gs pos="100000">
              <a:schemeClr val="accent1">
                <a:tint val="70000"/>
                <a:satMod val="10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400" kern="1200" dirty="0"/>
            <a:t>ALTER</a:t>
          </a:r>
        </a:p>
      </dsp:txBody>
      <dsp:txXfrm>
        <a:off x="483044" y="3159631"/>
        <a:ext cx="1481061" cy="740530"/>
      </dsp:txXfrm>
    </dsp:sp>
    <dsp:sp modelId="{622830E3-3449-41F4-956E-5455C6528F94}">
      <dsp:nvSpPr>
        <dsp:cNvPr id="0" name=""/>
        <dsp:cNvSpPr/>
      </dsp:nvSpPr>
      <dsp:spPr>
        <a:xfrm>
          <a:off x="483044" y="4211185"/>
          <a:ext cx="1481061" cy="740530"/>
        </a:xfrm>
        <a:prstGeom prst="rect">
          <a:avLst/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400" kern="1200" dirty="0"/>
            <a:t>DROP</a:t>
          </a:r>
        </a:p>
      </dsp:txBody>
      <dsp:txXfrm>
        <a:off x="483044" y="4211185"/>
        <a:ext cx="1481061" cy="740530"/>
      </dsp:txXfrm>
    </dsp:sp>
    <dsp:sp modelId="{E8CC7518-0B0B-44BA-8F70-5174309925C4}">
      <dsp:nvSpPr>
        <dsp:cNvPr id="0" name=""/>
        <dsp:cNvSpPr/>
      </dsp:nvSpPr>
      <dsp:spPr>
        <a:xfrm>
          <a:off x="2242308" y="1006930"/>
          <a:ext cx="1481061" cy="74053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3200" b="1" kern="1200" dirty="0">
              <a:latin typeface="Century Gothic" panose="020F0302020204030204"/>
              <a:ea typeface="+mn-ea"/>
              <a:cs typeface="+mn-cs"/>
            </a:rPr>
            <a:t>DML</a:t>
          </a:r>
        </a:p>
      </dsp:txBody>
      <dsp:txXfrm>
        <a:off x="2242308" y="1006930"/>
        <a:ext cx="1481061" cy="740530"/>
      </dsp:txXfrm>
    </dsp:sp>
    <dsp:sp modelId="{19110617-CD7A-4317-A82E-D3267AC3307F}">
      <dsp:nvSpPr>
        <dsp:cNvPr id="0" name=""/>
        <dsp:cNvSpPr/>
      </dsp:nvSpPr>
      <dsp:spPr>
        <a:xfrm>
          <a:off x="2627088" y="2058484"/>
          <a:ext cx="1481061" cy="740530"/>
        </a:xfrm>
        <a:prstGeom prst="rect">
          <a:avLst/>
        </a:prstGeom>
        <a:gradFill rotWithShape="1">
          <a:gsLst>
            <a:gs pos="0">
              <a:schemeClr val="accent4">
                <a:tint val="60000"/>
                <a:satMod val="100000"/>
                <a:lumMod val="110000"/>
              </a:schemeClr>
            </a:gs>
            <a:gs pos="100000">
              <a:schemeClr val="accent4">
                <a:tint val="70000"/>
                <a:satMod val="10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4"/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400" kern="1200" dirty="0"/>
            <a:t>SELECT</a:t>
          </a:r>
        </a:p>
      </dsp:txBody>
      <dsp:txXfrm>
        <a:off x="2627088" y="2058484"/>
        <a:ext cx="1481061" cy="740530"/>
      </dsp:txXfrm>
    </dsp:sp>
    <dsp:sp modelId="{C277EF57-5936-4DA8-B0D4-6CAF3BA6A5B5}">
      <dsp:nvSpPr>
        <dsp:cNvPr id="0" name=""/>
        <dsp:cNvSpPr/>
      </dsp:nvSpPr>
      <dsp:spPr>
        <a:xfrm>
          <a:off x="2645216" y="3159631"/>
          <a:ext cx="1481061" cy="740530"/>
        </a:xfrm>
        <a:prstGeom prst="rect">
          <a:avLst/>
        </a:prstGeom>
        <a:gradFill rotWithShape="1">
          <a:gsLst>
            <a:gs pos="0">
              <a:schemeClr val="dk1">
                <a:tint val="60000"/>
                <a:satMod val="100000"/>
                <a:lumMod val="110000"/>
              </a:schemeClr>
            </a:gs>
            <a:gs pos="100000">
              <a:schemeClr val="dk1">
                <a:tint val="70000"/>
                <a:satMod val="10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dk1"/>
          </a:solidFill>
          <a:prstDash val="solid"/>
        </a:ln>
        <a:effectLst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400" kern="1200" dirty="0"/>
            <a:t>INSERT</a:t>
          </a:r>
        </a:p>
      </dsp:txBody>
      <dsp:txXfrm>
        <a:off x="2645216" y="3159631"/>
        <a:ext cx="1481061" cy="740530"/>
      </dsp:txXfrm>
    </dsp:sp>
    <dsp:sp modelId="{F22358FB-FD3D-45C7-AF32-61EAA2774E16}">
      <dsp:nvSpPr>
        <dsp:cNvPr id="0" name=""/>
        <dsp:cNvSpPr/>
      </dsp:nvSpPr>
      <dsp:spPr>
        <a:xfrm>
          <a:off x="2645216" y="4211185"/>
          <a:ext cx="1481061" cy="740530"/>
        </a:xfrm>
        <a:prstGeom prst="rect">
          <a:avLst/>
        </a:prstGeom>
        <a:gradFill rotWithShape="1">
          <a:gsLst>
            <a:gs pos="0">
              <a:schemeClr val="accent6">
                <a:tint val="60000"/>
                <a:satMod val="100000"/>
                <a:lumMod val="110000"/>
              </a:schemeClr>
            </a:gs>
            <a:gs pos="100000">
              <a:schemeClr val="accent6">
                <a:tint val="70000"/>
                <a:satMod val="10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6"/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400" kern="1200" dirty="0"/>
            <a:t>UPDATE</a:t>
          </a:r>
        </a:p>
      </dsp:txBody>
      <dsp:txXfrm>
        <a:off x="2645216" y="4211185"/>
        <a:ext cx="1481061" cy="740530"/>
      </dsp:txXfrm>
    </dsp:sp>
    <dsp:sp modelId="{EF8A0DDE-E5A2-4C78-AFCA-8527EE6EC7F6}">
      <dsp:nvSpPr>
        <dsp:cNvPr id="0" name=""/>
        <dsp:cNvSpPr/>
      </dsp:nvSpPr>
      <dsp:spPr>
        <a:xfrm>
          <a:off x="2645216" y="5262738"/>
          <a:ext cx="1481061" cy="740530"/>
        </a:xfrm>
        <a:prstGeom prst="rect">
          <a:avLst/>
        </a:prstGeom>
        <a:gradFill rotWithShape="1">
          <a:gsLst>
            <a:gs pos="0">
              <a:schemeClr val="accent2">
                <a:tint val="60000"/>
                <a:satMod val="100000"/>
                <a:lumMod val="110000"/>
              </a:schemeClr>
            </a:gs>
            <a:gs pos="100000">
              <a:schemeClr val="accent2">
                <a:tint val="70000"/>
                <a:satMod val="10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2"/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400" kern="1200" dirty="0"/>
            <a:t>DELETE</a:t>
          </a:r>
        </a:p>
      </dsp:txBody>
      <dsp:txXfrm>
        <a:off x="2645216" y="5262738"/>
        <a:ext cx="1481061" cy="740530"/>
      </dsp:txXfrm>
    </dsp:sp>
    <dsp:sp modelId="{95E3E4AD-51B8-4B18-B4EC-6D54F48E7528}">
      <dsp:nvSpPr>
        <dsp:cNvPr id="0" name=""/>
        <dsp:cNvSpPr/>
      </dsp:nvSpPr>
      <dsp:spPr>
        <a:xfrm>
          <a:off x="4259870" y="1056524"/>
          <a:ext cx="1481061" cy="74053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3200" b="1" kern="1200" dirty="0"/>
            <a:t>DCL</a:t>
          </a:r>
        </a:p>
      </dsp:txBody>
      <dsp:txXfrm>
        <a:off x="4259870" y="1056524"/>
        <a:ext cx="1481061" cy="740530"/>
      </dsp:txXfrm>
    </dsp:sp>
    <dsp:sp modelId="{4AFFBF95-B198-4B7E-AA9E-8318F38D97E6}">
      <dsp:nvSpPr>
        <dsp:cNvPr id="0" name=""/>
        <dsp:cNvSpPr/>
      </dsp:nvSpPr>
      <dsp:spPr>
        <a:xfrm>
          <a:off x="4644649" y="2108077"/>
          <a:ext cx="1481061" cy="740530"/>
        </a:xfrm>
        <a:prstGeom prst="rect">
          <a:avLst/>
        </a:prstGeom>
        <a:solidFill>
          <a:schemeClr val="accent3"/>
        </a:solidFill>
        <a:ln w="19050" cap="flat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400" kern="1200" dirty="0"/>
            <a:t>GRANT</a:t>
          </a:r>
        </a:p>
      </dsp:txBody>
      <dsp:txXfrm>
        <a:off x="4644649" y="2108077"/>
        <a:ext cx="1481061" cy="740530"/>
      </dsp:txXfrm>
    </dsp:sp>
    <dsp:sp modelId="{7A3418F3-BD80-43B9-AABB-BBDB1AEB9161}">
      <dsp:nvSpPr>
        <dsp:cNvPr id="0" name=""/>
        <dsp:cNvSpPr/>
      </dsp:nvSpPr>
      <dsp:spPr>
        <a:xfrm>
          <a:off x="4644649" y="3159631"/>
          <a:ext cx="1481061" cy="740530"/>
        </a:xfrm>
        <a:prstGeom prst="rect">
          <a:avLst/>
        </a:prstGeom>
        <a:solidFill>
          <a:schemeClr val="accent2"/>
        </a:solidFill>
        <a:ln w="19050" cap="flat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400" kern="1200" dirty="0"/>
            <a:t>DENY</a:t>
          </a:r>
        </a:p>
      </dsp:txBody>
      <dsp:txXfrm>
        <a:off x="4644649" y="3159631"/>
        <a:ext cx="1481061" cy="740530"/>
      </dsp:txXfrm>
    </dsp:sp>
    <dsp:sp modelId="{F9D17C50-6A2F-44DB-9B8B-C58B6AFE7134}">
      <dsp:nvSpPr>
        <dsp:cNvPr id="0" name=""/>
        <dsp:cNvSpPr/>
      </dsp:nvSpPr>
      <dsp:spPr>
        <a:xfrm>
          <a:off x="4644649" y="4211185"/>
          <a:ext cx="1481061" cy="740530"/>
        </a:xfrm>
        <a:prstGeom prst="rect">
          <a:avLst/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400" kern="1200" dirty="0"/>
            <a:t>REVOKE</a:t>
          </a:r>
        </a:p>
      </dsp:txBody>
      <dsp:txXfrm>
        <a:off x="4644649" y="4211185"/>
        <a:ext cx="1481061" cy="740530"/>
      </dsp:txXfrm>
    </dsp:sp>
    <dsp:sp modelId="{CB338F3A-F2FD-458E-9090-04999D335990}">
      <dsp:nvSpPr>
        <dsp:cNvPr id="0" name=""/>
        <dsp:cNvSpPr/>
      </dsp:nvSpPr>
      <dsp:spPr>
        <a:xfrm>
          <a:off x="6390525" y="1056524"/>
          <a:ext cx="1481061" cy="74053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3200" b="1" kern="1200" dirty="0"/>
            <a:t>TCL</a:t>
          </a:r>
        </a:p>
      </dsp:txBody>
      <dsp:txXfrm>
        <a:off x="6390525" y="1056524"/>
        <a:ext cx="1481061" cy="740530"/>
      </dsp:txXfrm>
    </dsp:sp>
    <dsp:sp modelId="{2E5ED469-9602-45D9-BB75-6956DC00EA11}">
      <dsp:nvSpPr>
        <dsp:cNvPr id="0" name=""/>
        <dsp:cNvSpPr/>
      </dsp:nvSpPr>
      <dsp:spPr>
        <a:xfrm>
          <a:off x="6799342" y="2108077"/>
          <a:ext cx="1481061" cy="740530"/>
        </a:xfrm>
        <a:prstGeom prst="rect">
          <a:avLst/>
        </a:prstGeom>
        <a:gradFill rotWithShape="1">
          <a:gsLst>
            <a:gs pos="0">
              <a:schemeClr val="accent6">
                <a:tint val="94000"/>
                <a:satMod val="103000"/>
                <a:lumMod val="102000"/>
              </a:schemeClr>
            </a:gs>
            <a:gs pos="50000">
              <a:schemeClr val="accent6">
                <a:shade val="100000"/>
                <a:satMod val="110000"/>
                <a:lumMod val="100000"/>
              </a:schemeClr>
            </a:gs>
            <a:gs pos="100000">
              <a:schemeClr val="accent6">
                <a:shade val="78000"/>
                <a:satMod val="120000"/>
                <a:lumMod val="99000"/>
              </a:schemeClr>
            </a:gs>
          </a:gsLst>
          <a:lin ang="5400000" scaled="0"/>
        </a:gradFill>
        <a:ln w="9525" cap="flat" cmpd="sng" algn="ctr">
          <a:solidFill>
            <a:schemeClr val="accent6"/>
          </a:solidFill>
          <a:prstDash val="solid"/>
        </a:ln>
        <a:effectLst/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400" kern="1200" dirty="0"/>
            <a:t>BEGIN</a:t>
          </a:r>
        </a:p>
      </dsp:txBody>
      <dsp:txXfrm>
        <a:off x="6799342" y="2108077"/>
        <a:ext cx="1481061" cy="740530"/>
      </dsp:txXfrm>
    </dsp:sp>
    <dsp:sp modelId="{11BBC343-33BB-46DA-B6E8-CBDF27109D9F}">
      <dsp:nvSpPr>
        <dsp:cNvPr id="0" name=""/>
        <dsp:cNvSpPr/>
      </dsp:nvSpPr>
      <dsp:spPr>
        <a:xfrm>
          <a:off x="6799342" y="3159631"/>
          <a:ext cx="1481061" cy="740530"/>
        </a:xfrm>
        <a:prstGeom prst="rect">
          <a:avLst/>
        </a:prstGeom>
        <a:solidFill>
          <a:schemeClr val="accent3"/>
        </a:solidFill>
        <a:ln w="127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400" kern="1200" dirty="0"/>
            <a:t>COMMIT</a:t>
          </a:r>
        </a:p>
      </dsp:txBody>
      <dsp:txXfrm>
        <a:off x="6799342" y="3159631"/>
        <a:ext cx="1481061" cy="740530"/>
      </dsp:txXfrm>
    </dsp:sp>
    <dsp:sp modelId="{4163C035-8AF9-43CE-B6CE-204851503575}">
      <dsp:nvSpPr>
        <dsp:cNvPr id="0" name=""/>
        <dsp:cNvSpPr/>
      </dsp:nvSpPr>
      <dsp:spPr>
        <a:xfrm>
          <a:off x="6799342" y="4211185"/>
          <a:ext cx="1481061" cy="740530"/>
        </a:xfrm>
        <a:prstGeom prst="rect">
          <a:avLst/>
        </a:prstGeom>
        <a:solidFill>
          <a:schemeClr val="accent5"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400" kern="1200" dirty="0"/>
            <a:t>ROLLBACK</a:t>
          </a:r>
        </a:p>
      </dsp:txBody>
      <dsp:txXfrm>
        <a:off x="6799342" y="4211185"/>
        <a:ext cx="1481061" cy="7405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A488E4-0DF6-44DF-A198-2DE99CDE4B62}">
      <dsp:nvSpPr>
        <dsp:cNvPr id="0" name=""/>
        <dsp:cNvSpPr/>
      </dsp:nvSpPr>
      <dsp:spPr>
        <a:xfrm>
          <a:off x="0" y="3014"/>
          <a:ext cx="10353675" cy="146880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2712" tIns="207264" rIns="362712" bIns="207264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5100" b="1" kern="1200"/>
            <a:t>XAMPP 5.6.40</a:t>
          </a:r>
          <a:r>
            <a:rPr lang="id-ID" sz="5100" kern="1200"/>
            <a:t> </a:t>
          </a:r>
          <a:endParaRPr lang="id-ID" sz="5100" kern="1200" dirty="0"/>
        </a:p>
      </dsp:txBody>
      <dsp:txXfrm>
        <a:off x="0" y="3014"/>
        <a:ext cx="10353675" cy="1468800"/>
      </dsp:txXfrm>
    </dsp:sp>
    <dsp:sp modelId="{5963B8DB-80F4-407C-A189-92A74D44091D}">
      <dsp:nvSpPr>
        <dsp:cNvPr id="0" name=""/>
        <dsp:cNvSpPr/>
      </dsp:nvSpPr>
      <dsp:spPr>
        <a:xfrm>
          <a:off x="0" y="1471815"/>
          <a:ext cx="10353675" cy="223992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2034" tIns="272034" rIns="362712" bIns="408051" numCol="1" spcCol="1270" anchor="t" anchorCtr="0">
          <a:noAutofit/>
        </a:bodyPr>
        <a:lstStyle/>
        <a:p>
          <a:pPr marL="285750" lvl="1" indent="-285750" algn="ctr" defTabSz="2266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id-ID" sz="5100" b="1" kern="1200" dirty="0"/>
            <a:t>bit.ly/xampp56</a:t>
          </a:r>
        </a:p>
      </dsp:txBody>
      <dsp:txXfrm>
        <a:off x="0" y="1471815"/>
        <a:ext cx="10353675" cy="22399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B1C34D-713A-4EEC-8E58-321E9D6D5756}">
      <dsp:nvSpPr>
        <dsp:cNvPr id="0" name=""/>
        <dsp:cNvSpPr/>
      </dsp:nvSpPr>
      <dsp:spPr>
        <a:xfrm>
          <a:off x="1785428" y="2347"/>
          <a:ext cx="2670346" cy="16022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400" b="1" kern="1200" noProof="1"/>
            <a:t>Open MySQL Server (</a:t>
          </a:r>
          <a:r>
            <a:rPr lang="en-US" sz="2400" b="1" kern="1200" noProof="1"/>
            <a:t>XAMPP /  USBWebserver</a:t>
          </a:r>
          <a:r>
            <a:rPr lang="id-ID" sz="2400" b="1" kern="1200" noProof="1"/>
            <a:t>)</a:t>
          </a:r>
        </a:p>
      </dsp:txBody>
      <dsp:txXfrm>
        <a:off x="1832355" y="49274"/>
        <a:ext cx="2576492" cy="1508353"/>
      </dsp:txXfrm>
    </dsp:sp>
    <dsp:sp modelId="{99C3E8F3-26C0-493D-AAEE-9BEBDD09C099}">
      <dsp:nvSpPr>
        <dsp:cNvPr id="0" name=""/>
        <dsp:cNvSpPr/>
      </dsp:nvSpPr>
      <dsp:spPr>
        <a:xfrm>
          <a:off x="4690765" y="472327"/>
          <a:ext cx="566113" cy="6622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1900" b="1" kern="1200">
            <a:solidFill>
              <a:schemeClr val="bg1"/>
            </a:solidFill>
          </a:endParaRPr>
        </a:p>
      </dsp:txBody>
      <dsp:txXfrm>
        <a:off x="4690765" y="604776"/>
        <a:ext cx="396279" cy="397347"/>
      </dsp:txXfrm>
    </dsp:sp>
    <dsp:sp modelId="{BA75DBAC-1E6D-4BB2-A9B9-D0CA17F9BB44}">
      <dsp:nvSpPr>
        <dsp:cNvPr id="0" name=""/>
        <dsp:cNvSpPr/>
      </dsp:nvSpPr>
      <dsp:spPr>
        <a:xfrm>
          <a:off x="5523913" y="2347"/>
          <a:ext cx="2670346" cy="16022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400" b="1" kern="1200"/>
            <a:t>Jalankan server database-nya</a:t>
          </a:r>
        </a:p>
      </dsp:txBody>
      <dsp:txXfrm>
        <a:off x="5570840" y="49274"/>
        <a:ext cx="2576492" cy="1508353"/>
      </dsp:txXfrm>
    </dsp:sp>
    <dsp:sp modelId="{CA7A7B6F-43A8-4A22-B3C4-A5DC13D51B70}">
      <dsp:nvSpPr>
        <dsp:cNvPr id="0" name=""/>
        <dsp:cNvSpPr/>
      </dsp:nvSpPr>
      <dsp:spPr>
        <a:xfrm rot="5400000">
          <a:off x="6576029" y="1791478"/>
          <a:ext cx="566113" cy="6622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1900" b="1" kern="1200">
            <a:solidFill>
              <a:schemeClr val="bg1"/>
            </a:solidFill>
          </a:endParaRPr>
        </a:p>
      </dsp:txBody>
      <dsp:txXfrm rot="-5400000">
        <a:off x="6660412" y="1839544"/>
        <a:ext cx="397347" cy="396279"/>
      </dsp:txXfrm>
    </dsp:sp>
    <dsp:sp modelId="{34AD59F6-683B-4048-9BCD-BBBF90B3EA37}">
      <dsp:nvSpPr>
        <dsp:cNvPr id="0" name=""/>
        <dsp:cNvSpPr/>
      </dsp:nvSpPr>
      <dsp:spPr>
        <a:xfrm>
          <a:off x="5523913" y="2672693"/>
          <a:ext cx="2670346" cy="16022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noProof="1"/>
            <a:t>Open Front End MySQL (phpMyAdmin)</a:t>
          </a:r>
        </a:p>
      </dsp:txBody>
      <dsp:txXfrm>
        <a:off x="5570840" y="2719620"/>
        <a:ext cx="2576492" cy="1508353"/>
      </dsp:txXfrm>
    </dsp:sp>
    <dsp:sp modelId="{B35236C7-7FFA-474C-820C-AC891986A9BA}">
      <dsp:nvSpPr>
        <dsp:cNvPr id="0" name=""/>
        <dsp:cNvSpPr/>
      </dsp:nvSpPr>
      <dsp:spPr>
        <a:xfrm rot="10800000">
          <a:off x="4722809" y="3142674"/>
          <a:ext cx="566113" cy="6622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1900" b="1" kern="1200">
            <a:solidFill>
              <a:schemeClr val="bg1"/>
            </a:solidFill>
          </a:endParaRPr>
        </a:p>
      </dsp:txBody>
      <dsp:txXfrm rot="10800000">
        <a:off x="4892643" y="3275123"/>
        <a:ext cx="396279" cy="397347"/>
      </dsp:txXfrm>
    </dsp:sp>
    <dsp:sp modelId="{F234DACA-0DCD-4411-BA3A-1CEDC66CA863}">
      <dsp:nvSpPr>
        <dsp:cNvPr id="0" name=""/>
        <dsp:cNvSpPr/>
      </dsp:nvSpPr>
      <dsp:spPr>
        <a:xfrm>
          <a:off x="1785428" y="2672693"/>
          <a:ext cx="2670346" cy="16022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400" b="1" kern="1200"/>
            <a:t>Buat koneksi ke database server</a:t>
          </a:r>
        </a:p>
      </dsp:txBody>
      <dsp:txXfrm>
        <a:off x="1832355" y="2719620"/>
        <a:ext cx="2576492" cy="15083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BEB2BD-0521-4553-A72B-93C8656067A1}" type="datetimeFigureOut">
              <a:rPr lang="id-ID" smtClean="0"/>
              <a:t>25/10/2021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885798-4DE5-43E3-B510-DDCF1B95B0F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74284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DBMS</a:t>
            </a:r>
          </a:p>
          <a:p>
            <a:r>
              <a:rPr lang="en-US" dirty="0"/>
              <a:t>Database Management System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885798-4DE5-43E3-B510-DDCF1B95B0F2}" type="slidenum">
              <a:rPr lang="id-ID" smtClean="0"/>
              <a:t>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01783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885798-4DE5-43E3-B510-DDCF1B95B0F2}" type="slidenum">
              <a:rPr lang="id-ID" smtClean="0"/>
              <a:t>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083526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885798-4DE5-43E3-B510-DDCF1B95B0F2}" type="slidenum">
              <a:rPr lang="id-ID" smtClean="0"/>
              <a:t>10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038796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885798-4DE5-43E3-B510-DDCF1B95B0F2}" type="slidenum">
              <a:rPr lang="id-ID" smtClean="0"/>
              <a:t>49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69620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1"/>
              <a:t>Cukup dijelaskan jenis data dengan warna kuning saja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885798-4DE5-43E3-B510-DDCF1B95B0F2}" type="slidenum">
              <a:rPr lang="id-ID" smtClean="0"/>
              <a:t>66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14576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274CBDE4-6CF7-437C-B0E9-9458BE9ECB0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1" y="352651"/>
            <a:ext cx="9111717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14891" y="344337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8447" y="486148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C0817-A112-4847-8014-A94B7D2A4EA3}" type="datetime1">
              <a:rPr lang="en-US" smtClean="0"/>
              <a:t>10/25/2021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8522" y="504596"/>
            <a:ext cx="1171888" cy="1356442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003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E075594-FF8A-49A7-B12F-DD6CA24077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10/25/2021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42153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10/25/2021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88604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10/25/2021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9424287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10/25/2021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22260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10/25/2021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4520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10/25/2021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454350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10/25/2021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620259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F6FA2B21-3FCD-4721-B95C-427943F61125}" type="datetime1">
              <a:rPr lang="en-US" smtClean="0"/>
              <a:t>10/25/2021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271262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10/25/2021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645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B0C59775-557F-4F9E-9B0B-4FD6DDC36A5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646AA-F36E-4540-911D-FFFC0A0EF24A}" type="datetime1">
              <a:rPr lang="en-US" smtClean="0"/>
              <a:t>10/25/2021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952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10/25/2021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602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10/25/2021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232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10/25/2021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584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10/25/2021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744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D12A6-918A-48BD-8CB9-CA713993B0EA}" type="datetime1">
              <a:rPr lang="en-US" smtClean="0"/>
              <a:t>10/25/2021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405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8CE86-875F-4587-BCF6-FA054AFC0D53}" type="datetime1">
              <a:rPr lang="en-US" smtClean="0"/>
              <a:pPr/>
              <a:t>10/25/2021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623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10/25/2021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1729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l"/>
            <a:r>
              <a:rPr lang="id-ID" sz="4800" b="1" noProof="1">
                <a:solidFill>
                  <a:srgbClr val="FFFF00"/>
                </a:solidFill>
              </a:rPr>
              <a:t>Pengolahan data menggunakan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id-ID" sz="11500" b="1" noProof="1">
                <a:solidFill>
                  <a:srgbClr val="FFFF00"/>
                </a:solidFill>
              </a:rPr>
              <a:t>MySQL</a:t>
            </a:r>
            <a:endParaRPr lang="id-ID" sz="4400" b="1" noProof="1">
              <a:solidFill>
                <a:srgbClr val="FFFF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A520EF-A1A4-492A-92F6-605CE2120545}"/>
              </a:ext>
            </a:extLst>
          </p:cNvPr>
          <p:cNvSpPr txBox="1"/>
          <p:nvPr/>
        </p:nvSpPr>
        <p:spPr>
          <a:xfrm>
            <a:off x="8982636" y="6308814"/>
            <a:ext cx="3055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d-ID" noProof="1">
                <a:solidFill>
                  <a:srgbClr val="FFFF00"/>
                </a:solidFill>
              </a:rPr>
              <a:t>disusun oleh Agung Nugroho</a:t>
            </a:r>
          </a:p>
        </p:txBody>
      </p:sp>
    </p:spTree>
    <p:extLst>
      <p:ext uri="{BB962C8B-B14F-4D97-AF65-F5344CB8AC3E}">
        <p14:creationId xmlns:p14="http://schemas.microsoft.com/office/powerpoint/2010/main" val="25842807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4BB86-806F-4C32-9BA0-F4B51CF10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>
                <a:solidFill>
                  <a:srgbClr val="FFFF00"/>
                </a:solidFill>
              </a:rPr>
              <a:t>DCL DAN TCL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451835-4BFC-418B-96AD-1B7368EC55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243" y="2941126"/>
            <a:ext cx="4936706" cy="35300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d-ID" b="1" noProof="1">
                <a:solidFill>
                  <a:srgbClr val="B8D233"/>
                </a:solidFill>
              </a:rPr>
              <a:t>Data Control Language (DCL)</a:t>
            </a:r>
          </a:p>
          <a:p>
            <a:pPr lvl="1">
              <a:lnSpc>
                <a:spcPct val="125000"/>
              </a:lnSpc>
            </a:pPr>
            <a:r>
              <a:rPr lang="id-ID" sz="1900" noProof="1"/>
              <a:t>untuk melakukan kontrol terhadap privilege </a:t>
            </a:r>
            <a:r>
              <a:rPr lang="en-US" sz="1900" noProof="1"/>
              <a:t>(</a:t>
            </a:r>
            <a:r>
              <a:rPr lang="id-ID" sz="1900" noProof="1"/>
              <a:t>hak akses khusus</a:t>
            </a:r>
            <a:r>
              <a:rPr lang="en-US" sz="1900" noProof="1"/>
              <a:t>)</a:t>
            </a:r>
            <a:r>
              <a:rPr lang="id-ID" sz="1900" noProof="1"/>
              <a:t> </a:t>
            </a:r>
            <a:r>
              <a:rPr lang="en-US" sz="1900" noProof="1"/>
              <a:t>saat </a:t>
            </a:r>
            <a:r>
              <a:rPr lang="id-ID" sz="1900" noProof="1"/>
              <a:t>berinteraksi dengan database  (</a:t>
            </a:r>
            <a:r>
              <a:rPr lang="id-ID" sz="1900" noProof="1">
                <a:solidFill>
                  <a:srgbClr val="FFC000"/>
                </a:solidFill>
              </a:rPr>
              <a:t>Grant, Revoke</a:t>
            </a:r>
            <a:r>
              <a:rPr lang="id-ID" sz="1900" noProof="1"/>
              <a:t>)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5A098D3-D5D8-4C32-8294-D548C71AB582}"/>
              </a:ext>
            </a:extLst>
          </p:cNvPr>
          <p:cNvSpPr txBox="1">
            <a:spLocks/>
          </p:cNvSpPr>
          <p:nvPr/>
        </p:nvSpPr>
        <p:spPr>
          <a:xfrm>
            <a:off x="5747657" y="2941126"/>
            <a:ext cx="5978769" cy="35300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d-ID" sz="2600" b="1" noProof="1">
                <a:solidFill>
                  <a:srgbClr val="00B0F0"/>
                </a:solidFill>
              </a:rPr>
              <a:t>Transaction Control Language (TCL) </a:t>
            </a:r>
          </a:p>
          <a:p>
            <a:pPr lvl="1">
              <a:lnSpc>
                <a:spcPct val="125000"/>
              </a:lnSpc>
              <a:spcBef>
                <a:spcPts val="1200"/>
              </a:spcBef>
              <a:spcAft>
                <a:spcPts val="1200"/>
              </a:spcAft>
            </a:pPr>
            <a:r>
              <a:rPr lang="id-ID" sz="1900" noProof="1">
                <a:solidFill>
                  <a:schemeClr val="accent5">
                    <a:lumMod val="40000"/>
                    <a:lumOff val="60000"/>
                  </a:schemeClr>
                </a:solidFill>
              </a:rPr>
              <a:t>perintah SQL yang berhubungan dengan transaksi di database</a:t>
            </a:r>
          </a:p>
          <a:p>
            <a:pPr lvl="1">
              <a:lnSpc>
                <a:spcPct val="125000"/>
              </a:lnSpc>
              <a:spcBef>
                <a:spcPts val="1200"/>
              </a:spcBef>
              <a:spcAft>
                <a:spcPts val="1200"/>
              </a:spcAft>
            </a:pPr>
            <a:r>
              <a:rPr lang="id-ID" sz="1900" noProof="1"/>
              <a:t>Saat melakukan perintah DML seperti INSERT, transaksi sebenarnya belum permanen, artinya operasi </a:t>
            </a:r>
            <a:r>
              <a:rPr lang="en-US" sz="1900" noProof="1"/>
              <a:t>itu </a:t>
            </a:r>
            <a:r>
              <a:rPr lang="id-ID" sz="1900" noProof="1"/>
              <a:t>masih bisa di </a:t>
            </a:r>
            <a:r>
              <a:rPr lang="id-ID" sz="1900" i="1" noProof="1">
                <a:solidFill>
                  <a:schemeClr val="bg1"/>
                </a:solidFill>
                <a:highlight>
                  <a:srgbClr val="FFFF00"/>
                </a:highlight>
              </a:rPr>
              <a:t>rollback</a:t>
            </a:r>
            <a:r>
              <a:rPr lang="id-ID" sz="1900" noProof="1"/>
              <a:t> / di batalkan</a:t>
            </a:r>
          </a:p>
          <a:p>
            <a:pPr lvl="1">
              <a:lnSpc>
                <a:spcPct val="125000"/>
              </a:lnSpc>
              <a:spcBef>
                <a:spcPts val="1200"/>
              </a:spcBef>
              <a:spcAft>
                <a:spcPts val="1200"/>
              </a:spcAft>
            </a:pPr>
            <a:r>
              <a:rPr lang="id-ID" sz="1900" noProof="1"/>
              <a:t>Jika ingin menyimpan transaksi sehingga tidak dapat di rollback kita gunakan perintah </a:t>
            </a:r>
            <a:r>
              <a:rPr lang="id-ID" sz="1900" b="1" noProof="1">
                <a:solidFill>
                  <a:srgbClr val="00B0F0"/>
                </a:solidFill>
              </a:rPr>
              <a:t>COMMIT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2DA602-9012-42D9-AD91-C369F2080733}"/>
              </a:ext>
            </a:extLst>
          </p:cNvPr>
          <p:cNvSpPr txBox="1"/>
          <p:nvPr/>
        </p:nvSpPr>
        <p:spPr>
          <a:xfrm>
            <a:off x="823965" y="2125542"/>
            <a:ext cx="961386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noProof="1">
                <a:solidFill>
                  <a:schemeClr val="accent5">
                    <a:lumMod val="20000"/>
                    <a:lumOff val="80000"/>
                  </a:schemeClr>
                </a:solidFill>
              </a:rPr>
              <a:t>Bahasa perintah untuk mengelola DBMS</a:t>
            </a:r>
          </a:p>
        </p:txBody>
      </p:sp>
    </p:spTree>
    <p:extLst>
      <p:ext uri="{BB962C8B-B14F-4D97-AF65-F5344CB8AC3E}">
        <p14:creationId xmlns:p14="http://schemas.microsoft.com/office/powerpoint/2010/main" val="23583554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42BBE-A4F4-45A1-BC11-EDE11EF84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5400" b="1" dirty="0"/>
              <a:t>Ayo kita praktikkan...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94BE02-E9ED-4394-BB38-2D3A760AD0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9585" y="2336873"/>
            <a:ext cx="4700059" cy="693135"/>
          </a:xfr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solidFill>
              <a:srgbClr val="5CC6D6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id-ID" sz="3200" dirty="0">
                <a:solidFill>
                  <a:srgbClr val="FFFF00"/>
                </a:solidFill>
              </a:rPr>
              <a:t>Pengguna Windows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C54F4F0-23BD-403A-AB0F-3F49B6658B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81289" y="3030008"/>
            <a:ext cx="4698355" cy="2906179"/>
          </a:xfrm>
          <a:noFill/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endParaRPr lang="id-ID" sz="4000" b="1" dirty="0">
              <a:solidFill>
                <a:srgbClr val="00B0F0"/>
              </a:solidFill>
            </a:endParaRPr>
          </a:p>
          <a:p>
            <a:pPr marL="0" indent="0" algn="ctr">
              <a:buNone/>
            </a:pPr>
            <a:r>
              <a:rPr lang="en-US" sz="4400" b="1" noProof="1">
                <a:solidFill>
                  <a:srgbClr val="00B0F0"/>
                </a:solidFill>
              </a:rPr>
              <a:t>USBWebserver</a:t>
            </a:r>
          </a:p>
          <a:p>
            <a:pPr marL="0" indent="0" algn="ctr">
              <a:buNone/>
            </a:pPr>
            <a:r>
              <a:rPr lang="en-US" sz="4400" b="1" noProof="1">
                <a:solidFill>
                  <a:srgbClr val="00B0F0"/>
                </a:solidFill>
              </a:rPr>
              <a:t>phpMyAdmin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8CE6020-0398-4D1B-8F1C-7E1B8A9409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28618" y="2336873"/>
            <a:ext cx="4700059" cy="692076"/>
          </a:xfrm>
          <a:gradFill flip="none" rotWithShape="1">
            <a:gsLst>
              <a:gs pos="0">
                <a:srgbClr val="F9B8B1"/>
              </a:gs>
              <a:gs pos="28000">
                <a:schemeClr val="accent2">
                  <a:lumMod val="75000"/>
                </a:schemeClr>
              </a:gs>
              <a:gs pos="65000">
                <a:schemeClr val="accent2">
                  <a:lumMod val="75000"/>
                </a:schemeClr>
              </a:gs>
              <a:gs pos="100000">
                <a:srgbClr val="F9B8B1"/>
              </a:gs>
            </a:gsLst>
            <a:lin ang="16200000" scaled="1"/>
            <a:tileRect/>
          </a:gradFill>
          <a:ln>
            <a:solidFill>
              <a:srgbClr val="F03F2B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id-ID" sz="3200" noProof="1">
                <a:solidFill>
                  <a:srgbClr val="FFC000"/>
                </a:solidFill>
              </a:rPr>
              <a:t>Pengguna Mac Os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31280E1-A56A-42C7-801C-6578BBFFB2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28619" y="3030008"/>
            <a:ext cx="4700059" cy="2906179"/>
          </a:xfr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endParaRPr lang="id-ID" sz="4000" b="1" dirty="0">
              <a:solidFill>
                <a:srgbClr val="F9B8B1"/>
              </a:solidFill>
            </a:endParaRPr>
          </a:p>
          <a:p>
            <a:pPr marL="0" indent="0" algn="ctr">
              <a:buNone/>
            </a:pPr>
            <a:r>
              <a:rPr lang="id-ID" sz="4400" b="1" noProof="1">
                <a:solidFill>
                  <a:srgbClr val="F9B8B1"/>
                </a:solidFill>
              </a:rPr>
              <a:t>XAMPP</a:t>
            </a:r>
          </a:p>
          <a:p>
            <a:pPr marL="0" indent="0" algn="ctr">
              <a:buNone/>
            </a:pPr>
            <a:r>
              <a:rPr lang="en-US" sz="4400" b="1" noProof="1">
                <a:solidFill>
                  <a:srgbClr val="F9B8B1"/>
                </a:solidFill>
              </a:rPr>
              <a:t>php</a:t>
            </a:r>
            <a:r>
              <a:rPr lang="id-ID" sz="4400" b="1" noProof="1">
                <a:solidFill>
                  <a:srgbClr val="F9B8B1"/>
                </a:solidFill>
              </a:rPr>
              <a:t>MyAdmin</a:t>
            </a:r>
          </a:p>
        </p:txBody>
      </p:sp>
    </p:spTree>
    <p:extLst>
      <p:ext uri="{BB962C8B-B14F-4D97-AF65-F5344CB8AC3E}">
        <p14:creationId xmlns:p14="http://schemas.microsoft.com/office/powerpoint/2010/main" val="14244922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up, coffee, food, beverage&#10;&#10;Description automatically generated">
            <a:extLst>
              <a:ext uri="{FF2B5EF4-FFF2-40B4-BE49-F238E27FC236}">
                <a16:creationId xmlns:a16="http://schemas.microsoft.com/office/drawing/2014/main" id="{91BC5572-FC33-4C1C-8DEE-C2CF75A756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1165886"/>
            <a:ext cx="11525459" cy="4807579"/>
          </a:xfrm>
        </p:spPr>
        <p:txBody>
          <a:bodyPr>
            <a:normAutofit fontScale="90000"/>
          </a:bodyPr>
          <a:lstStyle/>
          <a:p>
            <a:r>
              <a:rPr lang="id-ID" sz="12800" b="1" noProof="1"/>
              <a:t>MySQL </a:t>
            </a:r>
            <a:br>
              <a:rPr lang="id-ID" sz="8000" b="1" noProof="1"/>
            </a:br>
            <a:r>
              <a:rPr lang="en-US" sz="22800" b="1" noProof="1">
                <a:solidFill>
                  <a:srgbClr val="FFFF00"/>
                </a:solidFill>
              </a:rPr>
              <a:t>Windows</a:t>
            </a:r>
            <a:endParaRPr lang="id-ID" sz="22800" b="1" noProof="1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8591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89357-D66A-4E2E-9715-A81D86653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noProof="1">
                <a:solidFill>
                  <a:srgbClr val="FFC000"/>
                </a:solidFill>
              </a:rPr>
              <a:t>USBWebserver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5B4553-99CE-416F-BDDA-912F973928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d-ID" b="1" dirty="0">
                <a:solidFill>
                  <a:srgbClr val="FFFF00"/>
                </a:solidFill>
              </a:rPr>
              <a:t>www.usbwebserver.net/webserver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4B8A57-8D31-46D9-94D7-0F70126C5C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589" y="3220339"/>
            <a:ext cx="7814186" cy="2983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9589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1C8D5-30C0-46D5-B11B-B15E6C7CB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noProof="1">
                <a:solidFill>
                  <a:srgbClr val="FFFF00"/>
                </a:solidFill>
              </a:rPr>
              <a:t>Menjalankan MySQL dan Web Server</a:t>
            </a:r>
            <a:br>
              <a:rPr lang="en-US" b="1" noProof="1">
                <a:solidFill>
                  <a:srgbClr val="FFFF00"/>
                </a:solidFill>
              </a:rPr>
            </a:br>
            <a:r>
              <a:rPr lang="en-US" b="1" noProof="1"/>
              <a:t>(USBWebserver)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E56B932-A36C-48F6-94C1-5F0F777E42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11336" y="2144168"/>
            <a:ext cx="6819891" cy="3598863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B48398F-1617-4FDD-9531-3929554A3A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773" y="4345533"/>
            <a:ext cx="4763165" cy="238158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FE30CCB-E59C-415B-84CF-C389AA99602B}"/>
              </a:ext>
            </a:extLst>
          </p:cNvPr>
          <p:cNvSpPr txBox="1"/>
          <p:nvPr/>
        </p:nvSpPr>
        <p:spPr>
          <a:xfrm>
            <a:off x="241160" y="2542233"/>
            <a:ext cx="39999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/>
              <a:t>Klik</a:t>
            </a:r>
            <a:r>
              <a:rPr lang="en-US" sz="2000" b="1" dirty="0"/>
              <a:t> pada file </a:t>
            </a:r>
            <a:r>
              <a:rPr lang="en-US" sz="2000" b="1" dirty="0">
                <a:solidFill>
                  <a:srgbClr val="FFFF00"/>
                </a:solidFill>
              </a:rPr>
              <a:t>usbwebserver.exe</a:t>
            </a:r>
            <a:endParaRPr lang="id-ID" sz="2000" b="1" dirty="0">
              <a:solidFill>
                <a:srgbClr val="FFFF00"/>
              </a:solidFill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02C5D60-44BE-4D97-B3D2-B60095D3058B}"/>
              </a:ext>
            </a:extLst>
          </p:cNvPr>
          <p:cNvCxnSpPr>
            <a:cxnSpLocks/>
            <a:endCxn id="10" idx="1"/>
          </p:cNvCxnSpPr>
          <p:nvPr/>
        </p:nvCxnSpPr>
        <p:spPr>
          <a:xfrm>
            <a:off x="2642413" y="2954118"/>
            <a:ext cx="2787281" cy="2030828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5962E324-5700-4562-A7A8-54CF9FD7F6A3}"/>
              </a:ext>
            </a:extLst>
          </p:cNvPr>
          <p:cNvSpPr/>
          <p:nvPr/>
        </p:nvSpPr>
        <p:spPr>
          <a:xfrm>
            <a:off x="5188946" y="4921305"/>
            <a:ext cx="1643933" cy="434567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6D71335-FD92-4A74-97AC-2088E24B5C98}"/>
              </a:ext>
            </a:extLst>
          </p:cNvPr>
          <p:cNvSpPr txBox="1"/>
          <p:nvPr/>
        </p:nvSpPr>
        <p:spPr>
          <a:xfrm>
            <a:off x="6010912" y="6078552"/>
            <a:ext cx="33954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/>
              <a:t>Klik</a:t>
            </a:r>
            <a:r>
              <a:rPr lang="en-US" sz="2000" b="1" dirty="0"/>
              <a:t> pada file </a:t>
            </a:r>
            <a:r>
              <a:rPr lang="en-US" sz="2000" b="1" dirty="0" err="1">
                <a:solidFill>
                  <a:srgbClr val="FFFF00"/>
                </a:solidFill>
              </a:rPr>
              <a:t>PHPMyAdmin</a:t>
            </a:r>
            <a:endParaRPr lang="id-ID" sz="2000" b="1" dirty="0">
              <a:solidFill>
                <a:srgbClr val="FFFF00"/>
              </a:solidFill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DC8F847-5800-44C8-BD62-A88C6F625993}"/>
              </a:ext>
            </a:extLst>
          </p:cNvPr>
          <p:cNvCxnSpPr>
            <a:cxnSpLocks/>
            <a:endCxn id="16" idx="6"/>
          </p:cNvCxnSpPr>
          <p:nvPr/>
        </p:nvCxnSpPr>
        <p:spPr>
          <a:xfrm flipH="1" flipV="1">
            <a:off x="1770889" y="5753079"/>
            <a:ext cx="4123288" cy="527142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24CA9F59-C18C-45A0-BE1E-3D3D04F3D1A7}"/>
              </a:ext>
            </a:extLst>
          </p:cNvPr>
          <p:cNvSpPr/>
          <p:nvPr/>
        </p:nvSpPr>
        <p:spPr>
          <a:xfrm>
            <a:off x="126956" y="5535795"/>
            <a:ext cx="1643933" cy="434567"/>
          </a:xfrm>
          <a:prstGeom prst="ellipse">
            <a:avLst/>
          </a:prstGeom>
          <a:noFill/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096381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A6ABE-47CB-40A0-9998-E7D643E34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9424" y="301451"/>
            <a:ext cx="3555342" cy="1657977"/>
          </a:xfrm>
          <a:solidFill>
            <a:schemeClr val="bg1">
              <a:alpha val="36000"/>
            </a:schemeClr>
          </a:solidFill>
        </p:spPr>
        <p:txBody>
          <a:bodyPr>
            <a:normAutofit/>
          </a:bodyPr>
          <a:lstStyle/>
          <a:p>
            <a:r>
              <a:rPr lang="en-US" b="1" noProof="1">
                <a:solidFill>
                  <a:srgbClr val="FFC000"/>
                </a:solidFill>
              </a:rPr>
              <a:t>Log in di USBWebserver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CA362D3-DF5A-4C0B-BA98-730D4F6532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4987" y="558241"/>
            <a:ext cx="4146577" cy="6045886"/>
          </a:xfr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D15F34C-0871-4497-B02D-717BEDB1D874}"/>
              </a:ext>
            </a:extLst>
          </p:cNvPr>
          <p:cNvCxnSpPr>
            <a:cxnSpLocks/>
            <a:endCxn id="7" idx="1"/>
          </p:cNvCxnSpPr>
          <p:nvPr/>
        </p:nvCxnSpPr>
        <p:spPr>
          <a:xfrm flipH="1">
            <a:off x="2771612" y="1678075"/>
            <a:ext cx="2403289" cy="3515790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9863A1A8-DFB2-4E2E-BFAA-077AE5659803}"/>
              </a:ext>
            </a:extLst>
          </p:cNvPr>
          <p:cNvSpPr/>
          <p:nvPr/>
        </p:nvSpPr>
        <p:spPr>
          <a:xfrm flipH="1">
            <a:off x="653141" y="5064369"/>
            <a:ext cx="2481943" cy="884256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4136E60-1880-46F6-B74D-452E9CE686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4707" y="1678075"/>
            <a:ext cx="6561999" cy="517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8137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A6F26-048A-44FA-8C52-A73920973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753228"/>
            <a:ext cx="4826176" cy="1080938"/>
          </a:xfrm>
        </p:spPr>
        <p:txBody>
          <a:bodyPr/>
          <a:lstStyle/>
          <a:p>
            <a:pPr algn="ctr"/>
            <a:r>
              <a:rPr lang="en-US" sz="3200" b="1" dirty="0">
                <a:solidFill>
                  <a:srgbClr val="FFFF00"/>
                </a:solidFill>
              </a:rPr>
              <a:t>MySQL dan phpMyAdmin</a:t>
            </a:r>
            <a:br>
              <a:rPr lang="en-US" sz="3200" b="1" dirty="0">
                <a:solidFill>
                  <a:srgbClr val="FFFF00"/>
                </a:solidFill>
              </a:rPr>
            </a:br>
            <a:r>
              <a:rPr lang="en-US" sz="3200" b="1" dirty="0">
                <a:solidFill>
                  <a:srgbClr val="FFFF00"/>
                </a:solidFill>
              </a:rPr>
              <a:t>(XAMPP)</a:t>
            </a:r>
            <a:r>
              <a:rPr lang="en-US" dirty="0"/>
              <a:t> </a:t>
            </a:r>
            <a:endParaRPr lang="id-ID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F016AB-C9B0-4746-86C2-A32682298D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381" y="130630"/>
            <a:ext cx="6252240" cy="66218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B1ECCAD-A10E-46E8-B659-63A3F8DE49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2" y="2336873"/>
            <a:ext cx="5067336" cy="948938"/>
          </a:xfrm>
        </p:spPr>
        <p:txBody>
          <a:bodyPr/>
          <a:lstStyle/>
          <a:p>
            <a:r>
              <a:rPr lang="en-US" noProof="1"/>
              <a:t>Buka Xampp Manager</a:t>
            </a:r>
          </a:p>
          <a:p>
            <a:r>
              <a:rPr lang="en-US" noProof="1"/>
              <a:t>(</a:t>
            </a:r>
            <a:r>
              <a:rPr lang="en-US" b="1" noProof="1">
                <a:solidFill>
                  <a:srgbClr val="00B0F0"/>
                </a:solidFill>
              </a:rPr>
              <a:t>C:\xampp\xampp-control.exe</a:t>
            </a:r>
            <a:r>
              <a:rPr lang="en-US" noProof="1"/>
              <a:t>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4D9CBA0-DDDC-480C-A801-F544E95586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321" y="3285811"/>
            <a:ext cx="5453037" cy="3466681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1FFB0DB9-209F-4A32-8C92-99304C399EDE}"/>
              </a:ext>
            </a:extLst>
          </p:cNvPr>
          <p:cNvSpPr/>
          <p:nvPr/>
        </p:nvSpPr>
        <p:spPr>
          <a:xfrm>
            <a:off x="884255" y="3888712"/>
            <a:ext cx="2833635" cy="753626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326050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up, coffee, food, beverage&#10;&#10;Description automatically generated">
            <a:extLst>
              <a:ext uri="{FF2B5EF4-FFF2-40B4-BE49-F238E27FC236}">
                <a16:creationId xmlns:a16="http://schemas.microsoft.com/office/drawing/2014/main" id="{91BC5572-FC33-4C1C-8DEE-C2CF75A756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741" y="1045306"/>
            <a:ext cx="9814440" cy="4807579"/>
          </a:xfrm>
        </p:spPr>
        <p:txBody>
          <a:bodyPr>
            <a:normAutofit fontScale="90000"/>
          </a:bodyPr>
          <a:lstStyle/>
          <a:p>
            <a:r>
              <a:rPr lang="id-ID" sz="12800" b="1" noProof="1"/>
              <a:t>MySQL </a:t>
            </a:r>
            <a:br>
              <a:rPr lang="id-ID" sz="8000" b="1" noProof="1"/>
            </a:br>
            <a:r>
              <a:rPr lang="id-ID" sz="23900" b="1" noProof="1">
                <a:solidFill>
                  <a:srgbClr val="FFFF00"/>
                </a:solidFill>
              </a:rPr>
              <a:t>Mac OS</a:t>
            </a:r>
            <a:endParaRPr lang="id-ID" sz="8000" b="1" noProof="1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7383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507256B-DFC2-4C55-8FC2-8C3EA97E79BC}"/>
              </a:ext>
            </a:extLst>
          </p:cNvPr>
          <p:cNvSpPr/>
          <p:nvPr/>
        </p:nvSpPr>
        <p:spPr>
          <a:xfrm>
            <a:off x="102249" y="3035067"/>
            <a:ext cx="5239008" cy="1934936"/>
          </a:xfrm>
          <a:prstGeom prst="roundRect">
            <a:avLst>
              <a:gd name="adj" fmla="val 50000"/>
            </a:avLst>
          </a:prstGeom>
          <a:solidFill>
            <a:srgbClr val="00B0F0">
              <a:alpha val="22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9B7CF1-C12D-47FD-84E8-C7281D4E3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876" y="819606"/>
            <a:ext cx="10353762" cy="913489"/>
          </a:xfrm>
        </p:spPr>
        <p:txBody>
          <a:bodyPr>
            <a:normAutofit fontScale="90000"/>
          </a:bodyPr>
          <a:lstStyle/>
          <a:p>
            <a:r>
              <a:rPr lang="id-ID" sz="6600" b="1" dirty="0">
                <a:solidFill>
                  <a:srgbClr val="FFFF00"/>
                </a:solidFill>
              </a:rPr>
              <a:t>Aplikasi yang dibutuhkan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D4C003-6288-4ADF-912A-C3F9C6C2FB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760" y="3326260"/>
            <a:ext cx="4351450" cy="1352550"/>
          </a:xfrm>
        </p:spPr>
        <p:txBody>
          <a:bodyPr>
            <a:normAutofit/>
          </a:bodyPr>
          <a:lstStyle/>
          <a:p>
            <a:pPr marL="36900" indent="0" algn="ctr">
              <a:buNone/>
            </a:pPr>
            <a:r>
              <a:rPr lang="id-ID" sz="4400" b="1" dirty="0">
                <a:solidFill>
                  <a:srgbClr val="FFFF00"/>
                </a:solidFill>
              </a:rPr>
              <a:t>XAMPP versi 5.6.40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848EE3-6C8B-4481-97D4-DE05F14035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2528" y="2464708"/>
            <a:ext cx="6077713" cy="37147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9EF4EB89-0FF1-49F1-8CEC-DCC68E00CC07}"/>
              </a:ext>
            </a:extLst>
          </p:cNvPr>
          <p:cNvSpPr/>
          <p:nvPr/>
        </p:nvSpPr>
        <p:spPr>
          <a:xfrm>
            <a:off x="5349075" y="4970003"/>
            <a:ext cx="1712686" cy="1079460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0F9F430-36ED-4966-AC4C-19CEB910D7A7}"/>
              </a:ext>
            </a:extLst>
          </p:cNvPr>
          <p:cNvSpPr/>
          <p:nvPr/>
        </p:nvSpPr>
        <p:spPr>
          <a:xfrm>
            <a:off x="7997588" y="1966265"/>
            <a:ext cx="1637731" cy="1079460"/>
          </a:xfrm>
          <a:prstGeom prst="ellipse">
            <a:avLst/>
          </a:prstGeom>
          <a:solidFill>
            <a:schemeClr val="accent1">
              <a:alpha val="16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679359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E49CC-3D8F-4F73-8ACC-AADEFED90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LINK UNDUH APLIKASI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7E8A643-377A-4C10-9D45-1689D37AEF2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14400" y="2076450"/>
          <a:ext cx="10353675" cy="3714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1292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C7889-1952-44F8-B76B-DA05D8C16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4400" b="1" noProof="1">
                <a:solidFill>
                  <a:srgbClr val="FFFF00"/>
                </a:solidFill>
              </a:rPr>
              <a:t>Mengapa spreadsheet tidak cukup?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F3BBD2-E9E3-4EFF-B1FD-E8339796AC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341245"/>
            <a:ext cx="10058400" cy="4112286"/>
          </a:xfrm>
        </p:spPr>
        <p:txBody>
          <a:bodyPr>
            <a:normAutofit/>
          </a:bodyPr>
          <a:lstStyle/>
          <a:p>
            <a:r>
              <a:rPr lang="id-ID" sz="2800" b="1" noProof="1">
                <a:solidFill>
                  <a:schemeClr val="accent5">
                    <a:lumMod val="60000"/>
                    <a:lumOff val="40000"/>
                  </a:schemeClr>
                </a:solidFill>
              </a:rPr>
              <a:t>Coba cari tahu, berapa banyak baris yang bisa ditampung di Excel? </a:t>
            </a:r>
          </a:p>
          <a:p>
            <a:pPr lvl="1"/>
            <a:r>
              <a:rPr lang="id-ID" sz="2400" noProof="1"/>
              <a:t>Petunjuk (untuk mencapai baris paling bawah, gunakan kombinasi </a:t>
            </a:r>
            <a:r>
              <a:rPr lang="id-ID" sz="2400" b="1" noProof="1"/>
              <a:t>CTRL </a:t>
            </a:r>
            <a:r>
              <a:rPr lang="id-ID" sz="2400" noProof="1"/>
              <a:t>dan </a:t>
            </a:r>
            <a:r>
              <a:rPr lang="id-ID" sz="2400" b="1" noProof="1"/>
              <a:t>panah bawah</a:t>
            </a:r>
            <a:r>
              <a:rPr lang="id-ID" sz="2400" noProof="1"/>
              <a:t>)</a:t>
            </a:r>
          </a:p>
          <a:p>
            <a:pPr marL="274320" lvl="1" indent="0">
              <a:buNone/>
            </a:pPr>
            <a:endParaRPr lang="id-ID" sz="2400" noProof="1"/>
          </a:p>
          <a:p>
            <a:r>
              <a:rPr lang="id-ID" sz="2800" noProof="1"/>
              <a:t>Sekarang, coba lihat proyeksi jumlah penduduk Indonesia tahun 2020</a:t>
            </a:r>
          </a:p>
          <a:p>
            <a:r>
              <a:rPr lang="id-ID" sz="2800" noProof="1">
                <a:solidFill>
                  <a:srgbClr val="FFFF00"/>
                </a:solidFill>
              </a:rPr>
              <a:t>Kira-kira, jika menggunakan Excel, provinsi mana yang masih bisa tertampung dalam file Excel?</a:t>
            </a:r>
          </a:p>
        </p:txBody>
      </p:sp>
    </p:spTree>
    <p:extLst>
      <p:ext uri="{BB962C8B-B14F-4D97-AF65-F5344CB8AC3E}">
        <p14:creationId xmlns:p14="http://schemas.microsoft.com/office/powerpoint/2010/main" val="16202294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31A4F-0FBF-4E33-BD5A-EF56BAC29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362862"/>
            <a:ext cx="10353762" cy="986967"/>
          </a:xfrm>
        </p:spPr>
        <p:txBody>
          <a:bodyPr>
            <a:normAutofit/>
          </a:bodyPr>
          <a:lstStyle/>
          <a:p>
            <a:r>
              <a:rPr lang="id-ID" sz="6000" b="1" dirty="0">
                <a:solidFill>
                  <a:srgbClr val="FFFF00"/>
                </a:solidFill>
              </a:rPr>
              <a:t>Menjalankan XAMPP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2F77A2-263F-48C9-8DCB-B45B938C0C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1">
                <a:solidFill>
                  <a:schemeClr val="tx1"/>
                </a:solidFill>
              </a:rPr>
              <a:t>Buka Menu </a:t>
            </a:r>
            <a:r>
              <a:rPr lang="en-US" b="1" noProof="1">
                <a:solidFill>
                  <a:srgbClr val="FFFF00"/>
                </a:solidFill>
              </a:rPr>
              <a:t>Applications</a:t>
            </a:r>
          </a:p>
          <a:p>
            <a:r>
              <a:rPr lang="en-US" noProof="1">
                <a:solidFill>
                  <a:schemeClr val="tx1"/>
                </a:solidFill>
              </a:rPr>
              <a:t>Buka</a:t>
            </a:r>
            <a:r>
              <a:rPr lang="en-US" b="1" noProof="1">
                <a:solidFill>
                  <a:schemeClr val="tx1"/>
                </a:solidFill>
              </a:rPr>
              <a:t> </a:t>
            </a:r>
            <a:r>
              <a:rPr lang="id-ID" b="1" noProof="1">
                <a:solidFill>
                  <a:srgbClr val="FFFF00"/>
                </a:solidFill>
              </a:rPr>
              <a:t>Folder XAMPP</a:t>
            </a:r>
          </a:p>
          <a:p>
            <a:r>
              <a:rPr lang="en-US" noProof="1">
                <a:solidFill>
                  <a:schemeClr val="tx1"/>
                </a:solidFill>
              </a:rPr>
              <a:t>Klik</a:t>
            </a:r>
            <a:r>
              <a:rPr lang="id-ID" noProof="1"/>
              <a:t> </a:t>
            </a:r>
            <a:r>
              <a:rPr lang="id-ID" b="1" noProof="1">
                <a:solidFill>
                  <a:srgbClr val="00B0F0"/>
                </a:solidFill>
              </a:rPr>
              <a:t>Manager-OSX</a:t>
            </a:r>
          </a:p>
          <a:p>
            <a:r>
              <a:rPr lang="id-ID" noProof="1">
                <a:solidFill>
                  <a:schemeClr val="tx1"/>
                </a:solidFill>
              </a:rPr>
              <a:t>Pilih Tab </a:t>
            </a:r>
            <a:r>
              <a:rPr lang="id-ID" b="1" noProof="1">
                <a:solidFill>
                  <a:srgbClr val="FFC000"/>
                </a:solidFill>
              </a:rPr>
              <a:t>Manage Server</a:t>
            </a:r>
          </a:p>
          <a:p>
            <a:r>
              <a:rPr lang="id-ID" noProof="1">
                <a:solidFill>
                  <a:schemeClr val="tx1"/>
                </a:solidFill>
              </a:rPr>
              <a:t>Pilih </a:t>
            </a:r>
            <a:r>
              <a:rPr lang="id-ID" b="1" noProof="1">
                <a:solidFill>
                  <a:schemeClr val="tx1"/>
                </a:solidFill>
              </a:rPr>
              <a:t>MySQL Database</a:t>
            </a:r>
            <a:r>
              <a:rPr lang="en-US" b="1" noProof="1">
                <a:solidFill>
                  <a:schemeClr val="tx1"/>
                </a:solidFill>
              </a:rPr>
              <a:t>, </a:t>
            </a:r>
            <a:r>
              <a:rPr lang="id-ID" noProof="1">
                <a:solidFill>
                  <a:schemeClr val="tx1"/>
                </a:solidFill>
              </a:rPr>
              <a:t>Klik </a:t>
            </a:r>
            <a:r>
              <a:rPr lang="id-ID" b="1" noProof="1">
                <a:solidFill>
                  <a:srgbClr val="00B0F0"/>
                </a:solidFill>
              </a:rPr>
              <a:t>START</a:t>
            </a:r>
            <a:endParaRPr lang="en-US" b="1" noProof="1">
              <a:solidFill>
                <a:srgbClr val="00B0F0"/>
              </a:solidFill>
            </a:endParaRPr>
          </a:p>
          <a:p>
            <a:r>
              <a:rPr lang="id-ID" noProof="1">
                <a:solidFill>
                  <a:schemeClr val="tx1"/>
                </a:solidFill>
              </a:rPr>
              <a:t>Pilih </a:t>
            </a:r>
            <a:r>
              <a:rPr lang="en-US" b="1" noProof="1">
                <a:solidFill>
                  <a:schemeClr val="tx1"/>
                </a:solidFill>
              </a:rPr>
              <a:t>Apache Web Server, </a:t>
            </a:r>
            <a:r>
              <a:rPr lang="id-ID" noProof="1">
                <a:solidFill>
                  <a:schemeClr val="tx1"/>
                </a:solidFill>
              </a:rPr>
              <a:t>Klik </a:t>
            </a:r>
            <a:r>
              <a:rPr lang="id-ID" b="1" noProof="1">
                <a:solidFill>
                  <a:srgbClr val="00B0F0"/>
                </a:solidFill>
              </a:rPr>
              <a:t>START</a:t>
            </a:r>
            <a:endParaRPr lang="en-US" b="1" noProof="1">
              <a:solidFill>
                <a:srgbClr val="00B0F0"/>
              </a:solidFill>
            </a:endParaRPr>
          </a:p>
          <a:p>
            <a:r>
              <a:rPr lang="en-US" b="1" noProof="1">
                <a:solidFill>
                  <a:schemeClr val="tx1"/>
                </a:solidFill>
              </a:rPr>
              <a:t>Pastikan</a:t>
            </a:r>
            <a:r>
              <a:rPr lang="en-US" b="1" noProof="1">
                <a:solidFill>
                  <a:srgbClr val="00B0F0"/>
                </a:solidFill>
              </a:rPr>
              <a:t> lingkaran </a:t>
            </a:r>
            <a:r>
              <a:rPr lang="en-US" b="1" noProof="1">
                <a:solidFill>
                  <a:srgbClr val="FF0000"/>
                </a:solidFill>
              </a:rPr>
              <a:t>MERAH</a:t>
            </a:r>
            <a:r>
              <a:rPr lang="en-US" b="1" noProof="1">
                <a:solidFill>
                  <a:srgbClr val="00B0F0"/>
                </a:solidFill>
              </a:rPr>
              <a:t> menjadi </a:t>
            </a:r>
            <a:r>
              <a:rPr lang="en-US" b="1" noProof="1">
                <a:solidFill>
                  <a:schemeClr val="accent2">
                    <a:lumMod val="40000"/>
                    <a:lumOff val="60000"/>
                  </a:schemeClr>
                </a:solidFill>
              </a:rPr>
              <a:t>HIJAU</a:t>
            </a:r>
            <a:endParaRPr lang="id-ID" b="1" noProof="1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1AFF90-7393-40D0-8D5C-98FBCA3490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5624" y="1356444"/>
            <a:ext cx="3308710" cy="20725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75100C9-E915-45F7-9DE2-52B693698E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98" y="3010560"/>
            <a:ext cx="4960262" cy="3669787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6D1A820-DE18-430E-B21E-D9B39D218D98}"/>
              </a:ext>
            </a:extLst>
          </p:cNvPr>
          <p:cNvCxnSpPr>
            <a:cxnSpLocks/>
            <a:endCxn id="16" idx="2"/>
          </p:cNvCxnSpPr>
          <p:nvPr/>
        </p:nvCxnSpPr>
        <p:spPr>
          <a:xfrm flipV="1">
            <a:off x="4390931" y="3530852"/>
            <a:ext cx="4508625" cy="402974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6598A402-3B9B-44AC-B0C0-EFA390DDF825}"/>
              </a:ext>
            </a:extLst>
          </p:cNvPr>
          <p:cNvSpPr/>
          <p:nvPr/>
        </p:nvSpPr>
        <p:spPr>
          <a:xfrm>
            <a:off x="8899556" y="3313568"/>
            <a:ext cx="878187" cy="434567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857498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479AD-93A7-44ED-BCE2-8A789BF51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362862"/>
            <a:ext cx="10353762" cy="957938"/>
          </a:xfrm>
        </p:spPr>
        <p:txBody>
          <a:bodyPr>
            <a:normAutofit/>
          </a:bodyPr>
          <a:lstStyle/>
          <a:p>
            <a:r>
              <a:rPr lang="en-US" sz="4000" b="1" noProof="1">
                <a:solidFill>
                  <a:srgbClr val="FFFF00"/>
                </a:solidFill>
              </a:rPr>
              <a:t>MySQL dan Web Server sudah berjalan...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0F51FB9-9E74-42A2-BF8A-F917DDDD71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512" y="994653"/>
            <a:ext cx="7930836" cy="5867530"/>
          </a:xfrm>
        </p:spPr>
      </p:pic>
    </p:spTree>
    <p:extLst>
      <p:ext uri="{BB962C8B-B14F-4D97-AF65-F5344CB8AC3E}">
        <p14:creationId xmlns:p14="http://schemas.microsoft.com/office/powerpoint/2010/main" val="17466935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E552B-F7AD-445D-8C5F-FB084615F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176" y="144856"/>
            <a:ext cx="9967965" cy="1100280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rgbClr val="FFFF00"/>
                </a:solidFill>
              </a:rPr>
              <a:t>phpMyAdmin</a:t>
            </a:r>
            <a:endParaRPr lang="id-ID" sz="60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ACF58F-2A56-4EC4-8BD0-F857B52083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176" y="1360482"/>
            <a:ext cx="4513615" cy="1255969"/>
          </a:xfrm>
          <a:solidFill>
            <a:schemeClr val="bg1">
              <a:alpha val="24000"/>
            </a:schemeClr>
          </a:solidFill>
        </p:spPr>
        <p:txBody>
          <a:bodyPr/>
          <a:lstStyle/>
          <a:p>
            <a:r>
              <a:rPr lang="en-US" noProof="1">
                <a:solidFill>
                  <a:schemeClr val="tx1"/>
                </a:solidFill>
              </a:rPr>
              <a:t>Klik Tab </a:t>
            </a:r>
            <a:r>
              <a:rPr lang="en-US" b="1" noProof="1">
                <a:solidFill>
                  <a:srgbClr val="FFFF00"/>
                </a:solidFill>
              </a:rPr>
              <a:t>Welcome</a:t>
            </a:r>
          </a:p>
          <a:p>
            <a:r>
              <a:rPr lang="en-US" noProof="1">
                <a:solidFill>
                  <a:schemeClr val="tx1"/>
                </a:solidFill>
              </a:rPr>
              <a:t>Klik</a:t>
            </a:r>
            <a:r>
              <a:rPr lang="en-US" b="1" noProof="1">
                <a:solidFill>
                  <a:srgbClr val="FFFF00"/>
                </a:solidFill>
              </a:rPr>
              <a:t> Go to Application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E280CE-0C2A-442F-BA74-16B78CF000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70" y="2901920"/>
            <a:ext cx="4960262" cy="3669787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8F6C508-781B-456E-9F79-29891201A155}"/>
              </a:ext>
            </a:extLst>
          </p:cNvPr>
          <p:cNvCxnSpPr>
            <a:cxnSpLocks/>
            <a:endCxn id="7" idx="0"/>
          </p:cNvCxnSpPr>
          <p:nvPr/>
        </p:nvCxnSpPr>
        <p:spPr>
          <a:xfrm>
            <a:off x="2589291" y="2416798"/>
            <a:ext cx="1212937" cy="3006226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87877260-836E-43AD-8DA5-1751A34F5233}"/>
              </a:ext>
            </a:extLst>
          </p:cNvPr>
          <p:cNvSpPr/>
          <p:nvPr/>
        </p:nvSpPr>
        <p:spPr>
          <a:xfrm>
            <a:off x="3272823" y="5423024"/>
            <a:ext cx="1058810" cy="277640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6FD2CAF-7054-41B6-9A8F-32C9309EF4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791" y="1674892"/>
            <a:ext cx="7226209" cy="4929968"/>
          </a:xfrm>
          <a:prstGeom prst="rect">
            <a:avLst/>
          </a:prstGeom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AA450CB-A988-428D-AC95-7186C9209014}"/>
              </a:ext>
            </a:extLst>
          </p:cNvPr>
          <p:cNvSpPr txBox="1">
            <a:spLocks/>
          </p:cNvSpPr>
          <p:nvPr/>
        </p:nvSpPr>
        <p:spPr>
          <a:xfrm>
            <a:off x="5650267" y="1114758"/>
            <a:ext cx="3335441" cy="560134"/>
          </a:xfrm>
          <a:prstGeom prst="rect">
            <a:avLst/>
          </a:prstGeom>
          <a:solidFill>
            <a:schemeClr val="bg1">
              <a:alpha val="44000"/>
            </a:schemeClr>
          </a:solidFill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3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21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chemeClr val="tx1"/>
                </a:solidFill>
              </a:rPr>
              <a:t>Klik</a:t>
            </a:r>
            <a:r>
              <a:rPr lang="en-US" b="1" dirty="0">
                <a:solidFill>
                  <a:srgbClr val="FFFF00"/>
                </a:solidFill>
              </a:rPr>
              <a:t> phpMyAdmin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CE82E37-6E3E-413F-9E4C-D375F557CD59}"/>
              </a:ext>
            </a:extLst>
          </p:cNvPr>
          <p:cNvCxnSpPr>
            <a:cxnSpLocks/>
            <a:endCxn id="18" idx="2"/>
          </p:cNvCxnSpPr>
          <p:nvPr/>
        </p:nvCxnSpPr>
        <p:spPr>
          <a:xfrm>
            <a:off x="8419723" y="1511929"/>
            <a:ext cx="2590608" cy="904869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8F823F23-1DBD-46ED-BFAE-4EB2CA675A9F}"/>
              </a:ext>
            </a:extLst>
          </p:cNvPr>
          <p:cNvSpPr/>
          <p:nvPr/>
        </p:nvSpPr>
        <p:spPr>
          <a:xfrm>
            <a:off x="11010331" y="2217144"/>
            <a:ext cx="941702" cy="399307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211304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5220DF-FCFE-4CAB-9DC9-5F6F29A12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887" y="4662409"/>
            <a:ext cx="9613859" cy="1175471"/>
          </a:xfrm>
        </p:spPr>
        <p:txBody>
          <a:bodyPr>
            <a:normAutofit fontScale="90000"/>
          </a:bodyPr>
          <a:lstStyle/>
          <a:p>
            <a:pPr algn="l">
              <a:lnSpc>
                <a:spcPct val="100000"/>
              </a:lnSpc>
            </a:pPr>
            <a:r>
              <a:rPr lang="id-ID" sz="6000" b="1" noProof="1">
                <a:solidFill>
                  <a:srgbClr val="FFFF00"/>
                </a:solidFill>
              </a:rPr>
              <a:t>IMPOR DATA</a:t>
            </a:r>
            <a:br>
              <a:rPr lang="id-ID" b="1" noProof="1">
                <a:solidFill>
                  <a:srgbClr val="FFFF00"/>
                </a:solidFill>
              </a:rPr>
            </a:br>
            <a:r>
              <a:rPr lang="id-ID" sz="8800" b="1" noProof="1">
                <a:solidFill>
                  <a:schemeClr val="accent2">
                    <a:lumMod val="20000"/>
                    <a:lumOff val="80000"/>
                  </a:schemeClr>
                </a:solidFill>
              </a:rPr>
              <a:t>Mysql Server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23D357-6A65-4013-BC04-392E42AF89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9884" y="6013645"/>
            <a:ext cx="9613862" cy="622971"/>
          </a:xfrm>
        </p:spPr>
        <p:txBody>
          <a:bodyPr>
            <a:normAutofit/>
          </a:bodyPr>
          <a:lstStyle/>
          <a:p>
            <a:r>
              <a:rPr lang="id-ID" sz="3400" b="1" dirty="0">
                <a:solidFill>
                  <a:srgbClr val="FFC000"/>
                </a:solidFill>
              </a:rPr>
              <a:t>Pengguna Microsoft Windows</a:t>
            </a:r>
          </a:p>
        </p:txBody>
      </p:sp>
    </p:spTree>
    <p:extLst>
      <p:ext uri="{BB962C8B-B14F-4D97-AF65-F5344CB8AC3E}">
        <p14:creationId xmlns:p14="http://schemas.microsoft.com/office/powerpoint/2010/main" val="37338874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6627B33-1571-4F1F-8EDB-2EB8B1838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46853"/>
            <a:ext cx="12192000" cy="866892"/>
          </a:xfr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id-ID" sz="4800" b="1" dirty="0">
                <a:solidFill>
                  <a:srgbClr val="FFFF00"/>
                </a:solidFill>
              </a:rPr>
              <a:t>Langkah Persiapan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EF1480D-D426-47D8-85E3-FCDE52AEF5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1316045"/>
              </p:ext>
            </p:extLst>
          </p:nvPr>
        </p:nvGraphicFramePr>
        <p:xfrm>
          <a:off x="733529" y="2210638"/>
          <a:ext cx="9979688" cy="4277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577911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68405F-79F4-45E7-AE7B-E2EE589C9F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777" y="3165230"/>
            <a:ext cx="4180111" cy="25924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d-ID" sz="2800" b="1" noProof="1"/>
              <a:t>Data yang digunakan</a:t>
            </a:r>
            <a:r>
              <a:rPr lang="en-US" sz="2800" b="1" noProof="1"/>
              <a:t>:</a:t>
            </a:r>
          </a:p>
          <a:p>
            <a:pPr marL="0" indent="0" algn="ctr">
              <a:buNone/>
            </a:pPr>
            <a:r>
              <a:rPr lang="id-ID" sz="2800" b="1" noProof="1">
                <a:solidFill>
                  <a:srgbClr val="00B0F0"/>
                </a:solidFill>
              </a:rPr>
              <a:t>Latihan01.sql </a:t>
            </a:r>
            <a:endParaRPr lang="en-US" sz="2800" b="1" noProof="1">
              <a:solidFill>
                <a:srgbClr val="00B0F0"/>
              </a:solidFill>
            </a:endParaRPr>
          </a:p>
          <a:p>
            <a:pPr marL="0" indent="0" algn="ctr">
              <a:buNone/>
            </a:pPr>
            <a:r>
              <a:rPr lang="en-US" sz="2800" noProof="1"/>
              <a:t>&amp;</a:t>
            </a:r>
            <a:r>
              <a:rPr lang="id-ID" sz="2800" noProof="1"/>
              <a:t> </a:t>
            </a:r>
            <a:endParaRPr lang="en-US" sz="2800" noProof="1"/>
          </a:p>
          <a:p>
            <a:pPr marL="0" indent="0" algn="ctr">
              <a:buNone/>
            </a:pPr>
            <a:r>
              <a:rPr lang="id-ID" sz="2800" b="1" noProof="1">
                <a:solidFill>
                  <a:srgbClr val="FFC000"/>
                </a:solidFill>
              </a:rPr>
              <a:t>Latihan02.sql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84AD74-FD7F-4851-A639-BDD17B018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107" y="572756"/>
            <a:ext cx="4873453" cy="1396721"/>
          </a:xfrm>
          <a:solidFill>
            <a:schemeClr val="bg1">
              <a:alpha val="28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id-ID" sz="7200" b="1" dirty="0">
                <a:solidFill>
                  <a:srgbClr val="FFFF00"/>
                </a:solidFill>
              </a:rPr>
              <a:t>Impor data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B8D0397-E065-406F-8800-F8CADA1DC9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0248" y="0"/>
            <a:ext cx="6821752" cy="6858000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F8322002-1F04-47CE-AC51-93050EDE2F8F}"/>
              </a:ext>
            </a:extLst>
          </p:cNvPr>
          <p:cNvSpPr/>
          <p:nvPr/>
        </p:nvSpPr>
        <p:spPr>
          <a:xfrm>
            <a:off x="10628220" y="703386"/>
            <a:ext cx="1058810" cy="602900"/>
          </a:xfrm>
          <a:prstGeom prst="ellipse">
            <a:avLst/>
          </a:prstGeom>
          <a:noFill/>
          <a:ln w="762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3748F8F-415F-4919-BD3E-CDEDD3B3E968}"/>
              </a:ext>
            </a:extLst>
          </p:cNvPr>
          <p:cNvCxnSpPr>
            <a:cxnSpLocks/>
            <a:stCxn id="2" idx="3"/>
            <a:endCxn id="12" idx="2"/>
          </p:cNvCxnSpPr>
          <p:nvPr/>
        </p:nvCxnSpPr>
        <p:spPr>
          <a:xfrm flipV="1">
            <a:off x="5104560" y="1004836"/>
            <a:ext cx="5523660" cy="26628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7797CE79-F67F-41EA-BF8D-BC7C07F9B0DF}"/>
              </a:ext>
            </a:extLst>
          </p:cNvPr>
          <p:cNvSpPr/>
          <p:nvPr/>
        </p:nvSpPr>
        <p:spPr>
          <a:xfrm>
            <a:off x="8031891" y="2250833"/>
            <a:ext cx="1498466" cy="889277"/>
          </a:xfrm>
          <a:prstGeom prst="ellipse">
            <a:avLst/>
          </a:prstGeom>
          <a:noFill/>
          <a:ln w="762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1FBDF39-6687-4B62-9BC3-C00CB812D8AF}"/>
              </a:ext>
            </a:extLst>
          </p:cNvPr>
          <p:cNvSpPr txBox="1"/>
          <p:nvPr/>
        </p:nvSpPr>
        <p:spPr>
          <a:xfrm>
            <a:off x="9647587" y="2413337"/>
            <a:ext cx="6732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002060"/>
                </a:solidFill>
                <a:sym typeface="Wingdings" panose="05000000000000000000" pitchFamily="2" charset="2"/>
              </a:rPr>
              <a:t></a:t>
            </a:r>
            <a:endParaRPr lang="id-ID" sz="6000" dirty="0">
              <a:solidFill>
                <a:srgbClr val="00206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32B42DA-D09C-41EA-81C6-E72F65129670}"/>
              </a:ext>
            </a:extLst>
          </p:cNvPr>
          <p:cNvSpPr txBox="1"/>
          <p:nvPr/>
        </p:nvSpPr>
        <p:spPr>
          <a:xfrm>
            <a:off x="11434625" y="988986"/>
            <a:ext cx="6732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FF0000"/>
                </a:solidFill>
                <a:sym typeface="Wingdings" panose="05000000000000000000" pitchFamily="2" charset="2"/>
              </a:rPr>
              <a:t></a:t>
            </a:r>
            <a:endParaRPr lang="id-ID" dirty="0">
              <a:solidFill>
                <a:srgbClr val="FF0000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3B83F49-577B-4B7B-83FA-69BD3FE6ABE3}"/>
              </a:ext>
            </a:extLst>
          </p:cNvPr>
          <p:cNvSpPr/>
          <p:nvPr/>
        </p:nvSpPr>
        <p:spPr>
          <a:xfrm>
            <a:off x="6639858" y="5853164"/>
            <a:ext cx="1498466" cy="793819"/>
          </a:xfrm>
          <a:prstGeom prst="ellipse">
            <a:avLst/>
          </a:prstGeom>
          <a:noFill/>
          <a:ln w="76200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698DFDA-E23A-4C35-B2E3-7410E3875B84}"/>
              </a:ext>
            </a:extLst>
          </p:cNvPr>
          <p:cNvSpPr txBox="1"/>
          <p:nvPr/>
        </p:nvSpPr>
        <p:spPr>
          <a:xfrm>
            <a:off x="5833774" y="5742241"/>
            <a:ext cx="6732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</a:t>
            </a:r>
            <a:endParaRPr lang="id-ID" sz="6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824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CA4B4-C867-4EC8-ABCF-4932ED1C2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noProof="1">
                <a:solidFill>
                  <a:srgbClr val="FFC000"/>
                </a:solidFill>
              </a:rPr>
              <a:t>Impor data (lanjutan)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409EED-48B9-48AF-8101-CCCF1B641F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309" y="2332464"/>
            <a:ext cx="4766322" cy="230675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3F0C0C0-8CDC-4E24-8D2D-6DB413D1AB6D}"/>
              </a:ext>
            </a:extLst>
          </p:cNvPr>
          <p:cNvSpPr txBox="1"/>
          <p:nvPr/>
        </p:nvSpPr>
        <p:spPr>
          <a:xfrm>
            <a:off x="609985" y="3757670"/>
            <a:ext cx="6732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002060"/>
                </a:solidFill>
                <a:sym typeface="Wingdings" panose="05000000000000000000" pitchFamily="2" charset="2"/>
              </a:rPr>
              <a:t></a:t>
            </a:r>
            <a:endParaRPr lang="id-ID" sz="6000" dirty="0">
              <a:solidFill>
                <a:srgbClr val="00206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BAB5DA7-ACDF-424C-82DA-3FAD81CF5C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3799" y="4907449"/>
            <a:ext cx="7983064" cy="181000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24FA3E4-57F2-46E1-B529-05BAF02BD434}"/>
              </a:ext>
            </a:extLst>
          </p:cNvPr>
          <p:cNvSpPr txBox="1"/>
          <p:nvPr/>
        </p:nvSpPr>
        <p:spPr>
          <a:xfrm>
            <a:off x="5180775" y="5790360"/>
            <a:ext cx="6732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</a:t>
            </a:r>
            <a:endParaRPr lang="id-ID" sz="6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7541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B2777FC-7B4E-46DF-93BD-36079034C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467" y="2298560"/>
            <a:ext cx="9613859" cy="2260879"/>
          </a:xfrm>
        </p:spPr>
        <p:txBody>
          <a:bodyPr>
            <a:normAutofit/>
          </a:bodyPr>
          <a:lstStyle/>
          <a:p>
            <a:r>
              <a:rPr lang="id-ID" sz="13800" b="1" dirty="0">
                <a:solidFill>
                  <a:srgbClr val="FFFF00"/>
                </a:solidFill>
              </a:rPr>
              <a:t>SELECT</a:t>
            </a:r>
            <a:endParaRPr lang="id-ID" b="1" dirty="0">
              <a:solidFill>
                <a:srgbClr val="FFFF0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218994-EEBD-4C33-B8AB-4C912C428A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3964" y="4918374"/>
            <a:ext cx="5988819" cy="622971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FFC000"/>
                </a:solidFill>
              </a:rPr>
              <a:t>Data Manipulation Language</a:t>
            </a:r>
          </a:p>
        </p:txBody>
      </p:sp>
    </p:spTree>
    <p:extLst>
      <p:ext uri="{BB962C8B-B14F-4D97-AF65-F5344CB8AC3E}">
        <p14:creationId xmlns:p14="http://schemas.microsoft.com/office/powerpoint/2010/main" val="11492500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5E2B0-EA3D-4EDE-993E-B09ED47DF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6000" b="1" dirty="0">
                <a:solidFill>
                  <a:srgbClr val="FFFF00"/>
                </a:solidFill>
              </a:rPr>
              <a:t>SELECT</a:t>
            </a:r>
            <a:endParaRPr lang="id-ID" b="1" dirty="0">
              <a:solidFill>
                <a:srgbClr val="FFFF00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D147E24-9C56-4A10-9822-AFDF848047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391508"/>
            <a:ext cx="10450286" cy="4069582"/>
          </a:xfrm>
          <a:solidFill>
            <a:schemeClr val="tx1">
              <a:alpha val="15000"/>
            </a:schemeClr>
          </a:solidFill>
        </p:spPr>
        <p:txBody>
          <a:bodyPr anchor="ctr">
            <a:normAutofit/>
          </a:bodyPr>
          <a:lstStyle/>
          <a:p>
            <a:pPr marL="1255713" indent="-638175">
              <a:lnSpc>
                <a:spcPct val="85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id-ID" sz="3800" dirty="0"/>
              <a:t>memilih </a:t>
            </a:r>
            <a:r>
              <a:rPr lang="id-ID" sz="3800" b="1" dirty="0">
                <a:solidFill>
                  <a:srgbClr val="FFFF00"/>
                </a:solidFill>
              </a:rPr>
              <a:t>kolom</a:t>
            </a:r>
            <a:r>
              <a:rPr lang="id-ID" sz="3800" dirty="0">
                <a:solidFill>
                  <a:srgbClr val="FFFF00"/>
                </a:solidFill>
              </a:rPr>
              <a:t> </a:t>
            </a:r>
            <a:r>
              <a:rPr lang="id-ID" sz="3800" dirty="0"/>
              <a:t>mana saja yang mau diambil</a:t>
            </a:r>
          </a:p>
          <a:p>
            <a:pPr marL="1255713" indent="-638175">
              <a:lnSpc>
                <a:spcPct val="85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id-ID" sz="3800" dirty="0"/>
              <a:t>memilih </a:t>
            </a:r>
            <a:r>
              <a:rPr lang="id-ID" sz="3800" b="1" dirty="0">
                <a:solidFill>
                  <a:srgbClr val="FFFF00"/>
                </a:solidFill>
              </a:rPr>
              <a:t>baris</a:t>
            </a:r>
            <a:r>
              <a:rPr lang="id-ID" sz="3800" dirty="0">
                <a:solidFill>
                  <a:srgbClr val="FFFF00"/>
                </a:solidFill>
              </a:rPr>
              <a:t> </a:t>
            </a:r>
            <a:r>
              <a:rPr lang="id-ID" sz="3800" dirty="0"/>
              <a:t>mana saja yang mau diambil</a:t>
            </a:r>
          </a:p>
          <a:p>
            <a:pPr marL="1255713" indent="-638175">
              <a:lnSpc>
                <a:spcPct val="85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id-ID" sz="3800" dirty="0"/>
              <a:t>membatasi </a:t>
            </a:r>
            <a:r>
              <a:rPr lang="id-ID" sz="3800" b="1" dirty="0">
                <a:solidFill>
                  <a:srgbClr val="FFFF00"/>
                </a:solidFill>
              </a:rPr>
              <a:t>kolom</a:t>
            </a:r>
            <a:r>
              <a:rPr lang="id-ID" sz="3800" dirty="0"/>
              <a:t> dan </a:t>
            </a:r>
            <a:r>
              <a:rPr lang="id-ID" sz="3800" b="1" dirty="0">
                <a:solidFill>
                  <a:srgbClr val="FFFF00"/>
                </a:solidFill>
              </a:rPr>
              <a:t>baris</a:t>
            </a:r>
            <a:r>
              <a:rPr lang="id-ID" sz="3800" dirty="0">
                <a:solidFill>
                  <a:srgbClr val="FFFF00"/>
                </a:solidFill>
              </a:rPr>
              <a:t> </a:t>
            </a:r>
            <a:r>
              <a:rPr lang="id-ID" sz="3800" dirty="0"/>
              <a:t>mana saja yang mau diambil</a:t>
            </a:r>
          </a:p>
        </p:txBody>
      </p:sp>
    </p:spTree>
    <p:extLst>
      <p:ext uri="{BB962C8B-B14F-4D97-AF65-F5344CB8AC3E}">
        <p14:creationId xmlns:p14="http://schemas.microsoft.com/office/powerpoint/2010/main" val="11000950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512820A-1769-43D0-94D8-50999DD1E776}"/>
              </a:ext>
            </a:extLst>
          </p:cNvPr>
          <p:cNvSpPr/>
          <p:nvPr/>
        </p:nvSpPr>
        <p:spPr>
          <a:xfrm>
            <a:off x="1050434" y="2376669"/>
            <a:ext cx="9782627" cy="3849623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  <a:alpha val="22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60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940EFF9-705E-4979-84D9-65E6CC818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6000" b="1" dirty="0">
                <a:solidFill>
                  <a:srgbClr val="FFFF00"/>
                </a:solidFill>
              </a:rPr>
              <a:t>SELECT</a:t>
            </a:r>
            <a:r>
              <a:rPr lang="id-ID" sz="4800" dirty="0"/>
              <a:t>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6FC492D-CB35-4868-BEDE-1DC2C42764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1599" y="2913081"/>
            <a:ext cx="6908801" cy="31916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d-ID" sz="6000" b="1" dirty="0">
                <a:solidFill>
                  <a:srgbClr val="FFFF00"/>
                </a:solidFill>
              </a:rPr>
              <a:t>SELECT</a:t>
            </a:r>
            <a:r>
              <a:rPr lang="id-ID" sz="6000" dirty="0">
                <a:solidFill>
                  <a:srgbClr val="FFFF00"/>
                </a:solidFill>
              </a:rPr>
              <a:t>  </a:t>
            </a:r>
            <a:r>
              <a:rPr lang="id-ID" sz="4400" dirty="0">
                <a:solidFill>
                  <a:srgbClr val="00B0F0"/>
                </a:solidFill>
              </a:rPr>
              <a:t>[Nama </a:t>
            </a:r>
            <a:r>
              <a:rPr lang="en-US" sz="4400" dirty="0">
                <a:solidFill>
                  <a:srgbClr val="00B0F0"/>
                </a:solidFill>
              </a:rPr>
              <a:t>Field</a:t>
            </a:r>
            <a:r>
              <a:rPr lang="id-ID" sz="4400" dirty="0">
                <a:solidFill>
                  <a:srgbClr val="00B0F0"/>
                </a:solidFill>
              </a:rPr>
              <a:t>]</a:t>
            </a:r>
            <a:r>
              <a:rPr lang="id-ID" sz="4400" dirty="0">
                <a:solidFill>
                  <a:srgbClr val="FFC000"/>
                </a:solidFill>
              </a:rPr>
              <a:t> </a:t>
            </a:r>
          </a:p>
          <a:p>
            <a:pPr marL="0" indent="0">
              <a:buNone/>
            </a:pPr>
            <a:r>
              <a:rPr lang="id-ID" sz="6000" b="1" dirty="0">
                <a:solidFill>
                  <a:srgbClr val="FFFF00"/>
                </a:solidFill>
              </a:rPr>
              <a:t>FROM</a:t>
            </a:r>
            <a:r>
              <a:rPr lang="id-ID" sz="6000" dirty="0"/>
              <a:t> </a:t>
            </a:r>
            <a:r>
              <a:rPr lang="id-ID" sz="4400" dirty="0">
                <a:solidFill>
                  <a:srgbClr val="FFC000"/>
                </a:solidFill>
              </a:rPr>
              <a:t>[Nama Tabel]</a:t>
            </a:r>
          </a:p>
          <a:p>
            <a:pPr marL="0" indent="0">
              <a:buNone/>
            </a:pPr>
            <a:r>
              <a:rPr lang="id-ID" sz="6000" b="1" dirty="0">
                <a:solidFill>
                  <a:srgbClr val="FFFF00"/>
                </a:solidFill>
              </a:rPr>
              <a:t>WHERE;</a:t>
            </a:r>
            <a:endParaRPr lang="id-ID" sz="4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350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D71FB7B-C63B-4FF7-A9BC-7F40E30417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2059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8572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BDE54-2471-4255-83DA-C02B31410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53228"/>
            <a:ext cx="12191999" cy="1080938"/>
          </a:xfrm>
        </p:spPr>
        <p:txBody>
          <a:bodyPr>
            <a:normAutofit/>
          </a:bodyPr>
          <a:lstStyle/>
          <a:p>
            <a:pPr marL="361950"/>
            <a:r>
              <a:rPr lang="id-ID" sz="4400" b="1" noProof="1">
                <a:solidFill>
                  <a:srgbClr val="FFFF00"/>
                </a:solidFill>
              </a:rPr>
              <a:t>LATIHAN 2a - Memilih semua Field/Kolom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0B67A89E-DEC5-474D-BE15-948AF85E43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673" y="2127458"/>
            <a:ext cx="2131545" cy="108093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noProof="1"/>
              <a:t>Klik Database </a:t>
            </a:r>
            <a:r>
              <a:rPr lang="en-US" b="1" noProof="1">
                <a:solidFill>
                  <a:srgbClr val="00B0F0"/>
                </a:solidFill>
              </a:rPr>
              <a:t>latihan</a:t>
            </a:r>
          </a:p>
          <a:p>
            <a:pPr marL="457200" indent="-457200">
              <a:buFont typeface="+mj-lt"/>
              <a:buAutoNum type="arabicPeriod"/>
            </a:pPr>
            <a:endParaRPr lang="en-US" noProof="1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CC8062-C051-44D6-9E66-09DCF456EB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8040" y="1999692"/>
            <a:ext cx="3986929" cy="3548367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FBD2FD6-4D9B-484D-8129-AEB86233E8AB}"/>
              </a:ext>
            </a:extLst>
          </p:cNvPr>
          <p:cNvCxnSpPr>
            <a:cxnSpLocks/>
            <a:endCxn id="12" idx="0"/>
          </p:cNvCxnSpPr>
          <p:nvPr/>
        </p:nvCxnSpPr>
        <p:spPr>
          <a:xfrm>
            <a:off x="2069960" y="2642995"/>
            <a:ext cx="631749" cy="951531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238003C6-662D-4D6E-8C69-25C1FDBF4F91}"/>
              </a:ext>
            </a:extLst>
          </p:cNvPr>
          <p:cNvSpPr/>
          <p:nvPr/>
        </p:nvSpPr>
        <p:spPr>
          <a:xfrm>
            <a:off x="2113881" y="3594526"/>
            <a:ext cx="1175656" cy="786005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E20038D-EFF2-4A7B-A19D-92D064911500}"/>
              </a:ext>
            </a:extLst>
          </p:cNvPr>
          <p:cNvSpPr txBox="1"/>
          <p:nvPr/>
        </p:nvSpPr>
        <p:spPr>
          <a:xfrm>
            <a:off x="199673" y="5775863"/>
            <a:ext cx="280097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noProof="1"/>
              <a:t>2. Klik nama table (</a:t>
            </a:r>
            <a:r>
              <a:rPr lang="en-US" sz="2400" b="1" noProof="1">
                <a:solidFill>
                  <a:srgbClr val="FFC000"/>
                </a:solidFill>
              </a:rPr>
              <a:t>jurnal2019</a:t>
            </a:r>
            <a:r>
              <a:rPr lang="en-US" sz="2400" noProof="1"/>
              <a:t>)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E5FB18D-7833-4909-9128-25B28B503A8C}"/>
              </a:ext>
            </a:extLst>
          </p:cNvPr>
          <p:cNvCxnSpPr>
            <a:cxnSpLocks/>
          </p:cNvCxnSpPr>
          <p:nvPr/>
        </p:nvCxnSpPr>
        <p:spPr>
          <a:xfrm flipV="1">
            <a:off x="1465641" y="4159927"/>
            <a:ext cx="2586268" cy="1693735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EE89DAA9-0BA7-4228-8A68-9B4E8CF41B41}"/>
              </a:ext>
            </a:extLst>
          </p:cNvPr>
          <p:cNvSpPr/>
          <p:nvPr/>
        </p:nvSpPr>
        <p:spPr>
          <a:xfrm>
            <a:off x="4051909" y="3773875"/>
            <a:ext cx="1245995" cy="502417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6DD8C953-20E3-47F3-B47F-D50BC96E66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5835" y="1694677"/>
            <a:ext cx="4900203" cy="4968167"/>
          </a:xfrm>
          <a:prstGeom prst="rect">
            <a:avLst/>
          </a:prstGeom>
        </p:spPr>
      </p:pic>
      <p:sp>
        <p:nvSpPr>
          <p:cNvPr id="37" name="Oval 36">
            <a:extLst>
              <a:ext uri="{FF2B5EF4-FFF2-40B4-BE49-F238E27FC236}">
                <a16:creationId xmlns:a16="http://schemas.microsoft.com/office/drawing/2014/main" id="{3595EF1F-BB13-4C7B-A4E3-0626ADA92DD7}"/>
              </a:ext>
            </a:extLst>
          </p:cNvPr>
          <p:cNvSpPr/>
          <p:nvPr/>
        </p:nvSpPr>
        <p:spPr>
          <a:xfrm>
            <a:off x="8729082" y="4276292"/>
            <a:ext cx="624345" cy="356089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329090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2C3A6-1970-4E25-B072-C6F278817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161" y="753228"/>
            <a:ext cx="4381082" cy="1080938"/>
          </a:xfrm>
        </p:spPr>
        <p:txBody>
          <a:bodyPr/>
          <a:lstStyle/>
          <a:p>
            <a:r>
              <a:rPr lang="en-US" b="1" noProof="1">
                <a:solidFill>
                  <a:srgbClr val="FFC000"/>
                </a:solidFill>
              </a:rPr>
              <a:t>Jendela Query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DF4616-CE38-4048-B784-0D08C999AB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679" y="2166051"/>
            <a:ext cx="4419564" cy="758019"/>
          </a:xfrm>
        </p:spPr>
        <p:txBody>
          <a:bodyPr/>
          <a:lstStyle/>
          <a:p>
            <a:pPr marL="0" indent="0">
              <a:buNone/>
            </a:pPr>
            <a:r>
              <a:rPr lang="id-ID" b="1" dirty="0">
                <a:solidFill>
                  <a:srgbClr val="FFFF00"/>
                </a:solidFill>
              </a:rPr>
              <a:t>SELECT</a:t>
            </a:r>
            <a:r>
              <a:rPr lang="id-ID" b="1" dirty="0"/>
              <a:t> </a:t>
            </a:r>
            <a:r>
              <a:rPr lang="id-ID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*</a:t>
            </a:r>
            <a:r>
              <a:rPr lang="id-ID" b="1" dirty="0"/>
              <a:t> </a:t>
            </a:r>
            <a:r>
              <a:rPr lang="id-ID" b="1" dirty="0">
                <a:solidFill>
                  <a:srgbClr val="FFFF00"/>
                </a:solidFill>
              </a:rPr>
              <a:t>FROM</a:t>
            </a:r>
            <a:r>
              <a:rPr lang="id-ID" b="1" dirty="0"/>
              <a:t> </a:t>
            </a:r>
            <a:r>
              <a:rPr lang="id-ID" b="1" dirty="0">
                <a:solidFill>
                  <a:srgbClr val="00B0F0"/>
                </a:solidFill>
              </a:rPr>
              <a:t>`jurnal2019`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2648C9-A56B-46C7-B3CB-5F0D6BE15A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6923" y="0"/>
            <a:ext cx="7305077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389ED2A-3932-4F9D-9F05-F160C39A73CF}"/>
              </a:ext>
            </a:extLst>
          </p:cNvPr>
          <p:cNvSpPr txBox="1"/>
          <p:nvPr/>
        </p:nvSpPr>
        <p:spPr>
          <a:xfrm>
            <a:off x="241161" y="2924070"/>
            <a:ext cx="423035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noProof="1">
                <a:solidFill>
                  <a:srgbClr val="FFC000"/>
                </a:solidFill>
              </a:rPr>
              <a:t>Perhatikan tanda petik satu pada nama table </a:t>
            </a:r>
            <a:r>
              <a:rPr lang="en-US" sz="2800" b="1" noProof="1"/>
              <a:t>`</a:t>
            </a:r>
            <a:r>
              <a:rPr lang="en-US" sz="2800" b="1" noProof="1">
                <a:solidFill>
                  <a:srgbClr val="00B0F0"/>
                </a:solidFill>
              </a:rPr>
              <a:t>jurnal2019</a:t>
            </a:r>
            <a:r>
              <a:rPr lang="en-US" sz="2800" b="1" noProof="1"/>
              <a:t>`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21B300-CC47-4E10-9DC3-FA9696118C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0928" y="4520052"/>
            <a:ext cx="2270928" cy="2177174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DE76D407-19B2-49C1-A334-25719C97822F}"/>
              </a:ext>
            </a:extLst>
          </p:cNvPr>
          <p:cNvSpPr/>
          <p:nvPr/>
        </p:nvSpPr>
        <p:spPr>
          <a:xfrm>
            <a:off x="2270928" y="5078791"/>
            <a:ext cx="744251" cy="529848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D6BB56B-5A5E-4355-A0BA-0D5B4982BA3D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2502040" y="4069582"/>
            <a:ext cx="141014" cy="100920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03667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23931-B3F9-4FDB-82E0-88A950560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noProof="1">
                <a:solidFill>
                  <a:srgbClr val="FFFF00"/>
                </a:solidFill>
              </a:rPr>
              <a:t>Penjelasan Query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E39398-7D13-4C52-9A4E-E7B5D7C905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1139" y="2264655"/>
            <a:ext cx="4318465" cy="1164345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b="1" noProof="1"/>
              <a:t>Tanda * setelah SELECT </a:t>
            </a:r>
            <a:r>
              <a:rPr lang="en-US" b="1" noProof="1">
                <a:solidFill>
                  <a:srgbClr val="FFFF00"/>
                </a:solidFill>
              </a:rPr>
              <a:t>=&gt; menampilkan semua kolom / Field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88801D-FE48-4750-AD44-E93118103D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033" y="2336874"/>
            <a:ext cx="4318465" cy="1863338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9FA8070-9689-4CAF-AB7F-6773950F774B}"/>
              </a:ext>
            </a:extLst>
          </p:cNvPr>
          <p:cNvSpPr txBox="1">
            <a:spLocks/>
          </p:cNvSpPr>
          <p:nvPr/>
        </p:nvSpPr>
        <p:spPr>
          <a:xfrm>
            <a:off x="343033" y="5044563"/>
            <a:ext cx="3485389" cy="119546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noProof="1">
                <a:solidFill>
                  <a:schemeClr val="bg1"/>
                </a:solidFill>
              </a:rPr>
              <a:t>LIMIT =&gt; membatasi baris yang ditampilkan sampai 30 baris / row</a:t>
            </a:r>
          </a:p>
        </p:txBody>
      </p:sp>
      <p:sp>
        <p:nvSpPr>
          <p:cNvPr id="9" name="Callout: Line with Accent Bar 8">
            <a:extLst>
              <a:ext uri="{FF2B5EF4-FFF2-40B4-BE49-F238E27FC236}">
                <a16:creationId xmlns:a16="http://schemas.microsoft.com/office/drawing/2014/main" id="{399C48F8-356F-4D90-8170-83986DB4BFB8}"/>
              </a:ext>
            </a:extLst>
          </p:cNvPr>
          <p:cNvSpPr/>
          <p:nvPr/>
        </p:nvSpPr>
        <p:spPr>
          <a:xfrm>
            <a:off x="6471139" y="4451420"/>
            <a:ext cx="4612194" cy="2150347"/>
          </a:xfrm>
          <a:prstGeom prst="accentCallout1">
            <a:avLst>
              <a:gd name="adj1" fmla="val 18750"/>
              <a:gd name="adj2" fmla="val -8333"/>
              <a:gd name="adj3" fmla="val -48854"/>
              <a:gd name="adj4" fmla="val -43671"/>
            </a:avLst>
          </a:prstGeom>
          <a:ln w="127000">
            <a:solidFill>
              <a:srgbClr val="FFFF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noProof="1"/>
              <a:t>tanda petik tidak perlu ditulis Jika tidak ada spasi pada nama tabel</a:t>
            </a:r>
          </a:p>
          <a:p>
            <a:endParaRPr lang="en-US" sz="2000" noProof="1"/>
          </a:p>
          <a:p>
            <a:r>
              <a:rPr lang="en-US" sz="2000" noProof="1"/>
              <a:t>Jika ada spasi, maka tanda petik wajib dituliskan, contoh:</a:t>
            </a:r>
          </a:p>
          <a:p>
            <a:r>
              <a:rPr lang="en-US" sz="2000" b="1" noProof="1">
                <a:solidFill>
                  <a:srgbClr val="FFFF00"/>
                </a:solidFill>
              </a:rPr>
              <a:t>`jurnal 2020`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862F722-F3BC-4873-8C49-BE5D33DD05D6}"/>
              </a:ext>
            </a:extLst>
          </p:cNvPr>
          <p:cNvCxnSpPr>
            <a:stCxn id="3" idx="1"/>
          </p:cNvCxnSpPr>
          <p:nvPr/>
        </p:nvCxnSpPr>
        <p:spPr>
          <a:xfrm flipH="1" flipV="1">
            <a:off x="2783393" y="2753248"/>
            <a:ext cx="3687746" cy="9358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6EF5F28-9F3C-4955-B784-D6C1F5101929}"/>
              </a:ext>
            </a:extLst>
          </p:cNvPr>
          <p:cNvCxnSpPr>
            <a:cxnSpLocks/>
            <a:stCxn id="8" idx="0"/>
          </p:cNvCxnSpPr>
          <p:nvPr/>
        </p:nvCxnSpPr>
        <p:spPr>
          <a:xfrm flipH="1" flipV="1">
            <a:off x="1537398" y="4011173"/>
            <a:ext cx="548330" cy="1033390"/>
          </a:xfrm>
          <a:prstGeom prst="straightConnector1">
            <a:avLst/>
          </a:prstGeom>
          <a:ln w="76200">
            <a:solidFill>
              <a:srgbClr val="00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79566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0CCD0-5801-4F0C-B74E-3514F8A61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53228"/>
            <a:ext cx="12191999" cy="1080938"/>
          </a:xfrm>
        </p:spPr>
        <p:txBody>
          <a:bodyPr>
            <a:normAutofit/>
          </a:bodyPr>
          <a:lstStyle/>
          <a:p>
            <a:pPr marL="271463"/>
            <a:r>
              <a:rPr lang="id-ID" sz="4800" b="1" dirty="0">
                <a:solidFill>
                  <a:srgbClr val="FFFF00"/>
                </a:solidFill>
              </a:rPr>
              <a:t>Latihan 2b – </a:t>
            </a:r>
            <a:r>
              <a:rPr lang="id-ID" b="1" dirty="0">
                <a:solidFill>
                  <a:srgbClr val="FFFF00"/>
                </a:solidFill>
              </a:rPr>
              <a:t>memilih beberapa kolom saja</a:t>
            </a:r>
            <a:endParaRPr lang="id-ID" sz="48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0D6060-1A37-4B29-A85A-F4A83BD912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350" y="2129915"/>
            <a:ext cx="9684936" cy="43847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d-ID" sz="32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Contoh Perintah:</a:t>
            </a:r>
          </a:p>
          <a:p>
            <a:pPr marL="0" indent="0">
              <a:buNone/>
            </a:pPr>
            <a:endParaRPr lang="id-ID" b="1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id-ID" sz="3200" b="1" dirty="0">
                <a:solidFill>
                  <a:srgbClr val="FFFF00"/>
                </a:solidFill>
              </a:rPr>
              <a:t>SELECT </a:t>
            </a:r>
            <a:r>
              <a:rPr lang="id-ID" sz="3200" dirty="0">
                <a:solidFill>
                  <a:srgbClr val="00B0F0"/>
                </a:solidFill>
              </a:rPr>
              <a:t>NO_BUKTI, KODE_AKUN, DEBET </a:t>
            </a:r>
            <a:endParaRPr lang="en-US" sz="3200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id-ID" sz="3200" b="1" dirty="0">
                <a:solidFill>
                  <a:srgbClr val="FFFF00"/>
                </a:solidFill>
              </a:rPr>
              <a:t>FROM </a:t>
            </a:r>
            <a:r>
              <a:rPr lang="id-ID" sz="32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JURNAL2019</a:t>
            </a:r>
            <a:endParaRPr lang="en-US" sz="32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marL="0" indent="0">
              <a:buNone/>
            </a:pPr>
            <a:r>
              <a:rPr lang="en-US" sz="3200" b="1" dirty="0">
                <a:solidFill>
                  <a:srgbClr val="FFFF00"/>
                </a:solidFill>
              </a:rPr>
              <a:t>LIMIT </a:t>
            </a:r>
            <a:r>
              <a:rPr lang="en-US" sz="32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5</a:t>
            </a:r>
            <a:r>
              <a:rPr lang="id-ID" sz="3200" dirty="0"/>
              <a:t>;</a:t>
            </a:r>
          </a:p>
          <a:p>
            <a:endParaRPr lang="id-ID" b="1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id-ID" sz="3200" b="1" dirty="0">
                <a:solidFill>
                  <a:srgbClr val="FFFF00"/>
                </a:solidFill>
              </a:rPr>
              <a:t>SELECT </a:t>
            </a:r>
            <a:r>
              <a:rPr lang="id-ID" sz="3200" dirty="0">
                <a:solidFill>
                  <a:srgbClr val="00B0F0"/>
                </a:solidFill>
              </a:rPr>
              <a:t>TGL, NO_BUKTI, KODE_AKUN, KREDIT </a:t>
            </a:r>
            <a:r>
              <a:rPr lang="id-ID" sz="3200" b="1" dirty="0">
                <a:solidFill>
                  <a:srgbClr val="FFFF00"/>
                </a:solidFill>
              </a:rPr>
              <a:t>FROM </a:t>
            </a:r>
            <a:r>
              <a:rPr lang="id-ID" sz="32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JURNAL2019</a:t>
            </a:r>
            <a:r>
              <a:rPr lang="id-ID" sz="3200" dirty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36301420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E4FD533-76D6-4464-B053-0C7F2A7C622F}"/>
              </a:ext>
            </a:extLst>
          </p:cNvPr>
          <p:cNvSpPr/>
          <p:nvPr/>
        </p:nvSpPr>
        <p:spPr>
          <a:xfrm>
            <a:off x="754743" y="4732774"/>
            <a:ext cx="5952707" cy="1697329"/>
          </a:xfrm>
          <a:prstGeom prst="roundRect">
            <a:avLst>
              <a:gd name="adj" fmla="val 50000"/>
            </a:avLst>
          </a:prstGeom>
          <a:solidFill>
            <a:srgbClr val="FFFF00">
              <a:alpha val="1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B4E7E9-3A84-4C76-89D2-4228952E4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53228"/>
            <a:ext cx="12191999" cy="1080938"/>
          </a:xfrm>
        </p:spPr>
        <p:txBody>
          <a:bodyPr>
            <a:normAutofit/>
          </a:bodyPr>
          <a:lstStyle/>
          <a:p>
            <a:r>
              <a:rPr lang="en-US" sz="4800" b="1" noProof="1">
                <a:solidFill>
                  <a:srgbClr val="FFFF00"/>
                </a:solidFill>
              </a:rPr>
              <a:t>WHERE – </a:t>
            </a:r>
            <a:r>
              <a:rPr lang="en-US" sz="4400" b="1" noProof="1">
                <a:solidFill>
                  <a:srgbClr val="FFFF00"/>
                </a:solidFill>
              </a:rPr>
              <a:t>memilih baris dengan kriteria</a:t>
            </a:r>
            <a:endParaRPr lang="en-US" sz="4800" b="1" noProof="1"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968972-2C8A-4645-86C3-AA0C01625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336800"/>
            <a:ext cx="10058400" cy="4269087"/>
          </a:xfrm>
        </p:spPr>
        <p:txBody>
          <a:bodyPr>
            <a:normAutofit/>
          </a:bodyPr>
          <a:lstStyle/>
          <a:p>
            <a:r>
              <a:rPr lang="id-ID" sz="2800" noProof="1"/>
              <a:t>Perintah ini akan menampilkan sebagian baris dari keseluruhan data, mirip dengan </a:t>
            </a:r>
            <a:r>
              <a:rPr lang="id-ID" sz="2800" noProof="1">
                <a:solidFill>
                  <a:srgbClr val="FFFF00"/>
                </a:solidFill>
              </a:rPr>
              <a:t>fungsi filter </a:t>
            </a:r>
            <a:r>
              <a:rPr lang="id-ID" sz="2800" noProof="1"/>
              <a:t>di Excel</a:t>
            </a:r>
          </a:p>
          <a:p>
            <a:pPr marL="0" indent="0">
              <a:buNone/>
            </a:pPr>
            <a:endParaRPr lang="id-ID" noProof="1"/>
          </a:p>
          <a:p>
            <a:pPr marL="0" indent="0">
              <a:buNone/>
            </a:pPr>
            <a:r>
              <a:rPr lang="id-ID" b="1" noProof="1">
                <a:solidFill>
                  <a:srgbClr val="FFFF00"/>
                </a:solidFill>
              </a:rPr>
              <a:t>Contoh:</a:t>
            </a:r>
          </a:p>
          <a:p>
            <a:r>
              <a:rPr lang="id-ID" noProof="1"/>
              <a:t>Mencari nomor bukti </a:t>
            </a:r>
            <a:r>
              <a:rPr lang="id-ID" b="1" noProof="1">
                <a:solidFill>
                  <a:srgbClr val="FFC000"/>
                </a:solidFill>
              </a:rPr>
              <a:t>JV 0123</a:t>
            </a:r>
          </a:p>
          <a:p>
            <a:pPr marL="0" indent="0">
              <a:buNone/>
            </a:pPr>
            <a:endParaRPr lang="en-US" b="1" noProof="1">
              <a:solidFill>
                <a:srgbClr val="FFFF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id-ID" b="1" noProof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 </a:t>
            </a:r>
            <a:r>
              <a:rPr lang="id-ID" b="1" noProof="1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id-ID" b="1" noProof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FROM </a:t>
            </a:r>
            <a:r>
              <a:rPr lang="id-ID" b="1" noProof="1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JURNAL2019</a:t>
            </a:r>
          </a:p>
          <a:p>
            <a:pPr marL="0" indent="0">
              <a:buNone/>
            </a:pPr>
            <a:r>
              <a:rPr lang="id-ID" b="1" noProof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WHERE </a:t>
            </a:r>
            <a:r>
              <a:rPr lang="id-ID" b="1" noProof="1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No_BUKTI</a:t>
            </a:r>
            <a:r>
              <a:rPr lang="id-ID" b="1" noProof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id-ID" b="1" noProof="1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'JV 0123</a:t>
            </a:r>
            <a:r>
              <a:rPr lang="id-ID" b="1" noProof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';</a:t>
            </a:r>
            <a:endParaRPr lang="id-ID" b="1" noProof="1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id-ID" noProof="1"/>
          </a:p>
        </p:txBody>
      </p:sp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CABA5A36-6B43-498D-A850-DD374F5A80A0}"/>
              </a:ext>
            </a:extLst>
          </p:cNvPr>
          <p:cNvSpPr/>
          <p:nvPr/>
        </p:nvSpPr>
        <p:spPr>
          <a:xfrm>
            <a:off x="7146053" y="3429000"/>
            <a:ext cx="3374571" cy="3176887"/>
          </a:xfrm>
          <a:prstGeom prst="wedgeEllipseCallout">
            <a:avLst>
              <a:gd name="adj1" fmla="val -96966"/>
              <a:gd name="adj2" fmla="val 23890"/>
            </a:avLst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id-ID" sz="2000" noProof="1">
                <a:solidFill>
                  <a:schemeClr val="bg1"/>
                </a:solidFill>
              </a:rPr>
              <a:t>Hati-hati dengan </a:t>
            </a:r>
            <a:r>
              <a:rPr lang="id-ID" sz="2000" b="1" noProof="1">
                <a:solidFill>
                  <a:srgbClr val="F03F2B"/>
                </a:solidFill>
              </a:rPr>
              <a:t>tanda petik</a:t>
            </a:r>
            <a:r>
              <a:rPr lang="id-ID" sz="2000" noProof="1">
                <a:solidFill>
                  <a:schemeClr val="bg1"/>
                </a:solidFill>
              </a:rPr>
              <a:t>, sebaiknya ketikkan langsung ke jendela Query, Jangan copy paste dari </a:t>
            </a:r>
            <a:r>
              <a:rPr lang="id-ID" sz="2000" b="1" noProof="1">
                <a:solidFill>
                  <a:srgbClr val="C00000"/>
                </a:solidFill>
              </a:rPr>
              <a:t>powerpoint</a:t>
            </a:r>
          </a:p>
        </p:txBody>
      </p:sp>
    </p:spTree>
    <p:extLst>
      <p:ext uri="{BB962C8B-B14F-4D97-AF65-F5344CB8AC3E}">
        <p14:creationId xmlns:p14="http://schemas.microsoft.com/office/powerpoint/2010/main" val="30484083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EDC97-5D16-4762-9CD4-B6CF9697A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4D2005-A96D-4973-B044-F0A70B0D58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F80B781-F2FB-485E-942B-B473ECEC5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657" y="234880"/>
            <a:ext cx="11846686" cy="638824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D315CDD2-A247-4ED8-AA21-BFE5ED611C91}"/>
              </a:ext>
            </a:extLst>
          </p:cNvPr>
          <p:cNvSpPr/>
          <p:nvPr/>
        </p:nvSpPr>
        <p:spPr>
          <a:xfrm>
            <a:off x="4752870" y="2502039"/>
            <a:ext cx="1195754" cy="763676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88557D-A133-4ED0-9753-5C9A5ED6F3CF}"/>
              </a:ext>
            </a:extLst>
          </p:cNvPr>
          <p:cNvSpPr txBox="1"/>
          <p:nvPr/>
        </p:nvSpPr>
        <p:spPr>
          <a:xfrm>
            <a:off x="6096000" y="2267599"/>
            <a:ext cx="1992923" cy="1077218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noProof="1">
                <a:solidFill>
                  <a:schemeClr val="bg1"/>
                </a:solidFill>
              </a:rPr>
              <a:t>Bisa menggunakan tanda petik (') satu atau tanda petik dua (")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A3283A-0C60-411B-8E56-0CF53FCC1B4B}"/>
              </a:ext>
            </a:extLst>
          </p:cNvPr>
          <p:cNvSpPr txBox="1"/>
          <p:nvPr/>
        </p:nvSpPr>
        <p:spPr>
          <a:xfrm>
            <a:off x="8832454" y="2253589"/>
            <a:ext cx="2564358" cy="1107996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200" noProof="1">
                <a:solidFill>
                  <a:schemeClr val="bg1"/>
                </a:solidFill>
              </a:rPr>
              <a:t>tanda petik </a:t>
            </a:r>
            <a:r>
              <a:rPr lang="en-US" sz="2200" b="1" noProof="1">
                <a:solidFill>
                  <a:schemeClr val="bg1"/>
                </a:solidFill>
              </a:rPr>
              <a:t>‘</a:t>
            </a:r>
            <a:r>
              <a:rPr lang="en-US" sz="2200" noProof="1">
                <a:solidFill>
                  <a:schemeClr val="bg1"/>
                </a:solidFill>
              </a:rPr>
              <a:t> atau </a:t>
            </a:r>
            <a:r>
              <a:rPr lang="en-US" sz="2200" b="1" noProof="1">
                <a:solidFill>
                  <a:schemeClr val="bg1"/>
                </a:solidFill>
              </a:rPr>
              <a:t>“ </a:t>
            </a:r>
            <a:r>
              <a:rPr lang="en-US" sz="2200" noProof="1">
                <a:solidFill>
                  <a:schemeClr val="bg1"/>
                </a:solidFill>
              </a:rPr>
              <a:t>beda dengan </a:t>
            </a:r>
            <a:r>
              <a:rPr lang="en-US" sz="2200" b="1" noProof="1">
                <a:solidFill>
                  <a:schemeClr val="bg1"/>
                </a:solidFill>
              </a:rPr>
              <a:t>'</a:t>
            </a:r>
            <a:r>
              <a:rPr lang="en-US" sz="2200" noProof="1">
                <a:solidFill>
                  <a:schemeClr val="bg1"/>
                </a:solidFill>
              </a:rPr>
              <a:t> atau </a:t>
            </a:r>
            <a:r>
              <a:rPr lang="en-US" sz="2200" b="1" noProof="1">
                <a:solidFill>
                  <a:schemeClr val="bg1"/>
                </a:solidFill>
              </a:rPr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35129244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25BBA-EDEF-4424-AC3A-C690D53A7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d-ID" sz="4800" b="1" dirty="0">
                <a:solidFill>
                  <a:srgbClr val="FFFF00"/>
                </a:solidFill>
              </a:rPr>
              <a:t>Karakter tanda petik </a:t>
            </a:r>
            <a:r>
              <a:rPr lang="id-ID" sz="4800" b="1" dirty="0">
                <a:solidFill>
                  <a:srgbClr val="FFC000"/>
                </a:solidFill>
              </a:rPr>
              <a:t>“</a:t>
            </a:r>
            <a:r>
              <a:rPr lang="en-US" sz="4800" b="1" dirty="0">
                <a:solidFill>
                  <a:srgbClr val="FFFF00"/>
                </a:solidFill>
              </a:rPr>
              <a:t>, </a:t>
            </a:r>
            <a:r>
              <a:rPr lang="en-US" sz="4800" b="1" dirty="0">
                <a:solidFill>
                  <a:srgbClr val="FFC000"/>
                </a:solidFill>
              </a:rPr>
              <a:t>‘</a:t>
            </a:r>
            <a:r>
              <a:rPr lang="en-US" sz="4800" b="1" dirty="0">
                <a:solidFill>
                  <a:srgbClr val="FFFF00"/>
                </a:solidFill>
              </a:rPr>
              <a:t>, </a:t>
            </a:r>
            <a:r>
              <a:rPr lang="id-ID" sz="48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'</a:t>
            </a:r>
            <a:r>
              <a:rPr lang="id-ID" sz="4800" b="1" dirty="0">
                <a:solidFill>
                  <a:srgbClr val="FFFF00"/>
                </a:solidFill>
              </a:rPr>
              <a:t>, </a:t>
            </a:r>
            <a:r>
              <a:rPr lang="en-US" sz="4800" b="1" dirty="0">
                <a:solidFill>
                  <a:srgbClr val="FFFF00"/>
                </a:solidFill>
              </a:rPr>
              <a:t>&amp; </a:t>
            </a:r>
            <a:r>
              <a:rPr lang="id-ID" sz="48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"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ECB5F2-DDCF-45A1-B954-56085F87E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250831"/>
            <a:ext cx="12192000" cy="4290646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id-ID" sz="5400" b="1" noProof="1">
                <a:solidFill>
                  <a:srgbClr val="FFC000"/>
                </a:solidFill>
              </a:rPr>
              <a:t>‘jv 0123’ </a:t>
            </a:r>
            <a:r>
              <a:rPr lang="id-ID" sz="5400" noProof="1"/>
              <a:t>beda dengan </a:t>
            </a:r>
            <a:r>
              <a:rPr lang="id-ID" sz="5400" b="1" noProof="1">
                <a:solidFill>
                  <a:schemeClr val="accent5">
                    <a:lumMod val="20000"/>
                    <a:lumOff val="80000"/>
                  </a:schemeClr>
                </a:solidFill>
              </a:rPr>
              <a:t>'jv 0123’</a:t>
            </a:r>
          </a:p>
          <a:p>
            <a:endParaRPr lang="id-ID" noProof="1"/>
          </a:p>
          <a:p>
            <a:pPr marL="803275" indent="-441325"/>
            <a:r>
              <a:rPr lang="en-US" noProof="1"/>
              <a:t>Karakter </a:t>
            </a:r>
            <a:r>
              <a:rPr lang="id-ID" b="1" noProof="1">
                <a:solidFill>
                  <a:srgbClr val="FFFF00"/>
                </a:solidFill>
              </a:rPr>
              <a:t>tanda petik</a:t>
            </a:r>
            <a:r>
              <a:rPr lang="id-ID" noProof="1"/>
              <a:t> </a:t>
            </a:r>
            <a:r>
              <a:rPr lang="en-US" noProof="1"/>
              <a:t>p</a:t>
            </a:r>
            <a:r>
              <a:rPr lang="id-ID" noProof="1"/>
              <a:t>ada powerpoint berbeda </a:t>
            </a:r>
            <a:r>
              <a:rPr lang="en-US" noProof="1"/>
              <a:t>karakter huruf untuk </a:t>
            </a:r>
            <a:r>
              <a:rPr lang="id-ID" noProof="1"/>
              <a:t>jendela query.</a:t>
            </a:r>
          </a:p>
          <a:p>
            <a:pPr marL="803275" indent="-441325"/>
            <a:r>
              <a:rPr lang="en-US" b="1" noProof="1">
                <a:solidFill>
                  <a:srgbClr val="FFC000"/>
                </a:solidFill>
              </a:rPr>
              <a:t>Jika </a:t>
            </a:r>
            <a:r>
              <a:rPr lang="id-ID" b="1" noProof="1">
                <a:solidFill>
                  <a:srgbClr val="FFC000"/>
                </a:solidFill>
              </a:rPr>
              <a:t>tanda petik salah</a:t>
            </a:r>
            <a:r>
              <a:rPr lang="en-US" b="1" noProof="1">
                <a:solidFill>
                  <a:srgbClr val="FFC000"/>
                </a:solidFill>
              </a:rPr>
              <a:t>,</a:t>
            </a:r>
            <a:r>
              <a:rPr lang="id-ID" b="1" noProof="1">
                <a:solidFill>
                  <a:srgbClr val="FFC000"/>
                </a:solidFill>
              </a:rPr>
              <a:t> </a:t>
            </a:r>
            <a:r>
              <a:rPr lang="en-US" b="1" noProof="1">
                <a:solidFill>
                  <a:srgbClr val="FFC000"/>
                </a:solidFill>
              </a:rPr>
              <a:t>maka </a:t>
            </a:r>
            <a:r>
              <a:rPr lang="id-ID" b="1" noProof="1">
                <a:solidFill>
                  <a:srgbClr val="FFC000"/>
                </a:solidFill>
              </a:rPr>
              <a:t>query tidak bisa dijalankan.</a:t>
            </a:r>
          </a:p>
          <a:p>
            <a:pPr marL="803275" indent="-441325"/>
            <a:r>
              <a:rPr lang="id-ID" noProof="1"/>
              <a:t>Boleh menggunakan Tanda petik dua </a:t>
            </a:r>
            <a:r>
              <a:rPr lang="id-ID" sz="4000" b="1" noProof="1">
                <a:solidFill>
                  <a:srgbClr val="FFFF00"/>
                </a:solidFill>
              </a:rPr>
              <a:t>"</a:t>
            </a:r>
            <a:r>
              <a:rPr lang="id-ID" noProof="1"/>
              <a:t> atau tunggal </a:t>
            </a:r>
            <a:r>
              <a:rPr lang="en-US" sz="4000" b="1" noProof="1">
                <a:solidFill>
                  <a:srgbClr val="FFFF00"/>
                </a:solidFill>
              </a:rPr>
              <a:t>'</a:t>
            </a:r>
            <a:r>
              <a:rPr lang="id-ID" noProof="1"/>
              <a:t> </a:t>
            </a:r>
          </a:p>
          <a:p>
            <a:pPr marL="803275" indent="-441325"/>
            <a:r>
              <a:rPr lang="id-ID" noProof="1"/>
              <a:t>namun yang paling mudah adalah </a:t>
            </a:r>
            <a:r>
              <a:rPr lang="id-ID" noProof="1">
                <a:solidFill>
                  <a:srgbClr val="FFFF00"/>
                </a:solidFill>
              </a:rPr>
              <a:t>tanda petik tunggal </a:t>
            </a:r>
            <a:r>
              <a:rPr lang="id-ID" sz="4000" b="1" noProof="1">
                <a:solidFill>
                  <a:srgbClr val="FFFF00"/>
                </a:solidFill>
              </a:rPr>
              <a:t>'</a:t>
            </a:r>
            <a:r>
              <a:rPr lang="id-ID" noProof="1"/>
              <a:t> karena tidak perlu pencet tombol </a:t>
            </a:r>
            <a:r>
              <a:rPr lang="id-ID" b="1" noProof="1">
                <a:solidFill>
                  <a:srgbClr val="FFFF00"/>
                </a:solidFill>
              </a:rPr>
              <a:t>SHIFT</a:t>
            </a:r>
            <a:r>
              <a:rPr lang="id-ID" noProof="1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953249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96804-B9F0-41EF-8E9B-18013D44A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6600" b="1" dirty="0">
                <a:solidFill>
                  <a:srgbClr val="FFFF00"/>
                </a:solidFill>
              </a:rPr>
              <a:t>“=“ dan “LIKE”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B46789-5444-4F25-9701-163479A9B7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170443"/>
            <a:ext cx="9729771" cy="4310743"/>
          </a:xfrm>
        </p:spPr>
        <p:txBody>
          <a:bodyPr>
            <a:normAutofit lnSpcReduction="10000"/>
          </a:bodyPr>
          <a:lstStyle/>
          <a:p>
            <a:pPr marL="452438" indent="-452438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</a:pPr>
            <a:r>
              <a:rPr lang="id-ID" sz="3200" noProof="1"/>
              <a:t>Gunakan query Latihan 3a, coba ganti menjadi </a:t>
            </a:r>
            <a:r>
              <a:rPr lang="id-ID" sz="3200" b="1" noProof="1">
                <a:solidFill>
                  <a:srgbClr val="00B0F0"/>
                </a:solidFill>
              </a:rPr>
              <a:t>'jv 0123' </a:t>
            </a:r>
            <a:r>
              <a:rPr lang="id-ID" sz="3200" b="1" noProof="1"/>
              <a:t>(menggunakan huruf kecil)</a:t>
            </a:r>
            <a:endParaRPr lang="id-ID" sz="3200" noProof="1"/>
          </a:p>
          <a:p>
            <a:pPr marL="452438" indent="-452438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</a:pPr>
            <a:r>
              <a:rPr lang="id-ID" sz="3200" noProof="1"/>
              <a:t>Jalankan querynya, bagaimana hasilnya?  </a:t>
            </a:r>
          </a:p>
          <a:p>
            <a:pPr marL="452438" indent="-452438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3200" noProof="1"/>
              <a:t>phpMyAdmin </a:t>
            </a:r>
            <a:r>
              <a:rPr lang="id-ID" sz="3200" noProof="1">
                <a:solidFill>
                  <a:srgbClr val="00B0F0"/>
                </a:solidFill>
              </a:rPr>
              <a:t>tidak menerapkan aturan CASE SENSITIVE</a:t>
            </a:r>
            <a:r>
              <a:rPr lang="id-ID" sz="3200" noProof="1"/>
              <a:t> terhadap karakter capital dan bukan</a:t>
            </a:r>
          </a:p>
          <a:p>
            <a:pPr marL="452438" indent="-452438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</a:pPr>
            <a:r>
              <a:rPr lang="id-ID" sz="3200" noProof="1"/>
              <a:t>Fitur </a:t>
            </a:r>
            <a:r>
              <a:rPr lang="id-ID" sz="3200" noProof="1">
                <a:solidFill>
                  <a:srgbClr val="FFFF00"/>
                </a:solidFill>
              </a:rPr>
              <a:t>Filter </a:t>
            </a:r>
            <a:r>
              <a:rPr lang="id-ID" sz="3200" noProof="1"/>
              <a:t>pada HeidiSQL juga bisa dilakukan dengan mengganti “</a:t>
            </a:r>
            <a:r>
              <a:rPr lang="id-ID" sz="3200" b="1" noProof="1">
                <a:solidFill>
                  <a:srgbClr val="FFFF00"/>
                </a:solidFill>
              </a:rPr>
              <a:t>=</a:t>
            </a:r>
            <a:r>
              <a:rPr lang="id-ID" sz="3200" noProof="1"/>
              <a:t>“ dengan </a:t>
            </a:r>
            <a:r>
              <a:rPr lang="id-ID" sz="3200" b="1" noProof="1">
                <a:solidFill>
                  <a:srgbClr val="FFFF00"/>
                </a:solidFill>
              </a:rPr>
              <a:t>LIKE</a:t>
            </a:r>
            <a:r>
              <a:rPr lang="id-ID" sz="3200" b="1" noProof="1"/>
              <a:t> dan tanda persen “</a:t>
            </a:r>
            <a:r>
              <a:rPr lang="id-ID" sz="3200" b="1" noProof="1">
                <a:solidFill>
                  <a:srgbClr val="FFFF00"/>
                </a:solidFill>
              </a:rPr>
              <a:t>%</a:t>
            </a:r>
            <a:r>
              <a:rPr lang="id-ID" sz="3200" b="1" noProof="1"/>
              <a:t>”</a:t>
            </a:r>
            <a:r>
              <a:rPr lang="id-ID" sz="3200" noProof="1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851090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7444E19-0BC2-4917-862D-7A7AAD49CD01}"/>
              </a:ext>
            </a:extLst>
          </p:cNvPr>
          <p:cNvSpPr/>
          <p:nvPr/>
        </p:nvSpPr>
        <p:spPr>
          <a:xfrm>
            <a:off x="637161" y="4011526"/>
            <a:ext cx="8848483" cy="1756228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  <a:alpha val="1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177EA1-02EE-4957-8189-44E3EBEAF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983" y="753228"/>
            <a:ext cx="9882200" cy="1080938"/>
          </a:xfrm>
        </p:spPr>
        <p:txBody>
          <a:bodyPr>
            <a:normAutofit/>
          </a:bodyPr>
          <a:lstStyle/>
          <a:p>
            <a:r>
              <a:rPr lang="id-ID" sz="6000" b="1" dirty="0">
                <a:solidFill>
                  <a:srgbClr val="FFFF00"/>
                </a:solidFill>
              </a:rPr>
              <a:t>Latihan 3b – “%” dan LIKE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2D5EA0-DC8D-4351-A4F0-E4324809AC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4594" y="2342296"/>
            <a:ext cx="9455498" cy="4118794"/>
          </a:xfrm>
        </p:spPr>
        <p:txBody>
          <a:bodyPr>
            <a:normAutofit lnSpcReduction="10000"/>
          </a:bodyPr>
          <a:lstStyle/>
          <a:p>
            <a:r>
              <a:rPr lang="id-ID" dirty="0"/>
              <a:t>Misalnya mencari dalam </a:t>
            </a:r>
            <a:r>
              <a:rPr lang="id-ID" dirty="0">
                <a:solidFill>
                  <a:srgbClr val="00B0F0"/>
                </a:solidFill>
              </a:rPr>
              <a:t>FIELD KETERANGAN </a:t>
            </a:r>
            <a:r>
              <a:rPr lang="id-ID" dirty="0"/>
              <a:t>yang mengandung teks ‘</a:t>
            </a:r>
            <a:r>
              <a:rPr lang="id-ID" dirty="0">
                <a:solidFill>
                  <a:srgbClr val="FFC000"/>
                </a:solidFill>
              </a:rPr>
              <a:t>jamuan</a:t>
            </a:r>
            <a:r>
              <a:rPr lang="id-ID" dirty="0"/>
              <a:t>’, maka dapat digunakan ‘</a:t>
            </a:r>
            <a:r>
              <a:rPr lang="id-ID" b="1" dirty="0">
                <a:solidFill>
                  <a:srgbClr val="FFFF00"/>
                </a:solidFill>
              </a:rPr>
              <a:t>LIKE</a:t>
            </a:r>
            <a:r>
              <a:rPr lang="id-ID" b="1" dirty="0"/>
              <a:t>’</a:t>
            </a:r>
            <a:r>
              <a:rPr lang="id-ID" dirty="0"/>
              <a:t> dan tanda ‘</a:t>
            </a:r>
            <a:r>
              <a:rPr lang="id-ID" dirty="0">
                <a:solidFill>
                  <a:srgbClr val="FFFF00"/>
                </a:solidFill>
              </a:rPr>
              <a:t>%</a:t>
            </a:r>
            <a:r>
              <a:rPr lang="id-ID" dirty="0"/>
              <a:t>’.</a:t>
            </a:r>
          </a:p>
          <a:p>
            <a:endParaRPr lang="id-ID" dirty="0"/>
          </a:p>
          <a:p>
            <a:r>
              <a:rPr lang="id-ID" dirty="0"/>
              <a:t>Contoh perintah:</a:t>
            </a:r>
          </a:p>
          <a:p>
            <a:endParaRPr lang="id-ID" dirty="0"/>
          </a:p>
          <a:p>
            <a:pPr marL="0" indent="0">
              <a:buNone/>
            </a:pPr>
            <a:r>
              <a:rPr lang="id-ID" sz="3600" b="1" dirty="0">
                <a:solidFill>
                  <a:srgbClr val="FFFF00"/>
                </a:solidFill>
              </a:rPr>
              <a:t>SELECT</a:t>
            </a:r>
            <a:r>
              <a:rPr lang="id-ID" sz="3600" dirty="0">
                <a:solidFill>
                  <a:srgbClr val="FFFF00"/>
                </a:solidFill>
              </a:rPr>
              <a:t> </a:t>
            </a:r>
            <a:r>
              <a:rPr lang="id-ID" sz="3600" dirty="0">
                <a:solidFill>
                  <a:srgbClr val="00B0F0"/>
                </a:solidFill>
              </a:rPr>
              <a:t>*</a:t>
            </a:r>
            <a:r>
              <a:rPr lang="id-ID" sz="3600" dirty="0">
                <a:solidFill>
                  <a:srgbClr val="FFFF00"/>
                </a:solidFill>
              </a:rPr>
              <a:t> </a:t>
            </a:r>
            <a:r>
              <a:rPr lang="id-ID" sz="3600" b="1" dirty="0">
                <a:solidFill>
                  <a:srgbClr val="FFFF00"/>
                </a:solidFill>
              </a:rPr>
              <a:t>FROM</a:t>
            </a:r>
            <a:r>
              <a:rPr lang="id-ID" sz="3600" dirty="0">
                <a:solidFill>
                  <a:srgbClr val="FFFF00"/>
                </a:solidFill>
              </a:rPr>
              <a:t> </a:t>
            </a:r>
            <a:r>
              <a:rPr lang="id-ID" sz="36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JURNAL2019</a:t>
            </a:r>
          </a:p>
          <a:p>
            <a:pPr marL="0" indent="0">
              <a:buNone/>
            </a:pPr>
            <a:r>
              <a:rPr lang="id-ID" sz="3600" b="1" dirty="0">
                <a:solidFill>
                  <a:srgbClr val="FFFF00"/>
                </a:solidFill>
              </a:rPr>
              <a:t>WHERE</a:t>
            </a:r>
            <a:r>
              <a:rPr lang="id-ID" sz="3600" dirty="0">
                <a:solidFill>
                  <a:srgbClr val="FFFF00"/>
                </a:solidFill>
              </a:rPr>
              <a:t> </a:t>
            </a:r>
            <a:r>
              <a:rPr lang="id-ID" sz="3600" dirty="0">
                <a:solidFill>
                  <a:srgbClr val="00B0F0"/>
                </a:solidFill>
              </a:rPr>
              <a:t>KETERANGAN</a:t>
            </a:r>
            <a:r>
              <a:rPr lang="id-ID" sz="3600" dirty="0">
                <a:solidFill>
                  <a:srgbClr val="FFFF00"/>
                </a:solidFill>
              </a:rPr>
              <a:t> </a:t>
            </a:r>
            <a:r>
              <a:rPr lang="id-ID" sz="3600" b="1" dirty="0">
                <a:solidFill>
                  <a:srgbClr val="FFFF00"/>
                </a:solidFill>
              </a:rPr>
              <a:t>LIKE '</a:t>
            </a:r>
            <a:r>
              <a:rPr lang="id-ID" sz="3600" dirty="0">
                <a:solidFill>
                  <a:srgbClr val="FFFF00"/>
                </a:solidFill>
              </a:rPr>
              <a:t>%</a:t>
            </a:r>
            <a:r>
              <a:rPr lang="id-ID" sz="3600" dirty="0">
                <a:solidFill>
                  <a:srgbClr val="FFC000"/>
                </a:solidFill>
              </a:rPr>
              <a:t>jamuan</a:t>
            </a:r>
            <a:r>
              <a:rPr lang="id-ID" sz="3600" dirty="0">
                <a:solidFill>
                  <a:srgbClr val="FFFF00"/>
                </a:solidFill>
              </a:rPr>
              <a:t>%</a:t>
            </a:r>
            <a:r>
              <a:rPr lang="id-ID" sz="3600" b="1" dirty="0">
                <a:solidFill>
                  <a:srgbClr val="FFFF00"/>
                </a:solidFill>
              </a:rPr>
              <a:t>';</a:t>
            </a:r>
          </a:p>
          <a:p>
            <a:pPr marL="0" indent="0">
              <a:buNone/>
            </a:pPr>
            <a:endParaRPr lang="id-ID" dirty="0"/>
          </a:p>
          <a:p>
            <a:pPr marL="0" indent="0">
              <a:buNone/>
            </a:pPr>
            <a:r>
              <a:rPr lang="id-ID" sz="3000" dirty="0"/>
              <a:t>Bagaimana hasilnya?</a:t>
            </a:r>
          </a:p>
        </p:txBody>
      </p:sp>
    </p:spTree>
    <p:extLst>
      <p:ext uri="{BB962C8B-B14F-4D97-AF65-F5344CB8AC3E}">
        <p14:creationId xmlns:p14="http://schemas.microsoft.com/office/powerpoint/2010/main" val="9869984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D3131-E558-4C09-AF95-755B47643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B052EB-D484-4BBE-AFFC-BFD78A1829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931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451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59FF7-729D-46FE-BAC7-A8E56F777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168" y="901437"/>
            <a:ext cx="11354938" cy="787331"/>
          </a:xfrm>
        </p:spPr>
        <p:txBody>
          <a:bodyPr>
            <a:normAutofit/>
          </a:bodyPr>
          <a:lstStyle/>
          <a:p>
            <a:pPr algn="ctr"/>
            <a:r>
              <a:rPr lang="id-ID" sz="4800" b="1" dirty="0">
                <a:solidFill>
                  <a:srgbClr val="FFFF00"/>
                </a:solidFill>
              </a:rPr>
              <a:t>Solusi?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59A3B10-9A7B-4DC7-9539-D916CD1D56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28975932"/>
              </p:ext>
            </p:extLst>
          </p:nvPr>
        </p:nvGraphicFramePr>
        <p:xfrm>
          <a:off x="277362" y="1688768"/>
          <a:ext cx="11354938" cy="54727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2973634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B2777FC-7B4E-46DF-93BD-36079034C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467" y="2298560"/>
            <a:ext cx="9613859" cy="2260879"/>
          </a:xfrm>
        </p:spPr>
        <p:txBody>
          <a:bodyPr>
            <a:normAutofit/>
          </a:bodyPr>
          <a:lstStyle/>
          <a:p>
            <a:r>
              <a:rPr lang="id-ID" sz="9600" dirty="0">
                <a:solidFill>
                  <a:srgbClr val="FFFF00"/>
                </a:solidFill>
              </a:rPr>
              <a:t>Fungsi agregat</a:t>
            </a:r>
            <a:endParaRPr lang="id-ID" b="1" dirty="0">
              <a:solidFill>
                <a:srgbClr val="FFFF0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218994-EEBD-4C33-B8AB-4C912C428A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3964" y="4918374"/>
            <a:ext cx="5988819" cy="622971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FFC000"/>
                </a:solidFill>
              </a:rPr>
              <a:t>Data Manipulation Language</a:t>
            </a:r>
          </a:p>
        </p:txBody>
      </p:sp>
    </p:spTree>
    <p:extLst>
      <p:ext uri="{BB962C8B-B14F-4D97-AF65-F5344CB8AC3E}">
        <p14:creationId xmlns:p14="http://schemas.microsoft.com/office/powerpoint/2010/main" val="40656210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23B3103-2863-4002-BCDA-22086750C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6600" b="1" dirty="0">
                <a:solidFill>
                  <a:srgbClr val="FFFF00"/>
                </a:solidFill>
              </a:rPr>
              <a:t>Fungsi Agregat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5BEF429-33C9-4DF2-9AD2-F80A75CF24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id-ID" dirty="0"/>
              <a:t>Digunakan pada kolom dengan tipe numerik/angka</a:t>
            </a:r>
          </a:p>
          <a:p>
            <a:pPr>
              <a:spcAft>
                <a:spcPts val="1200"/>
              </a:spcAft>
            </a:pPr>
            <a:r>
              <a:rPr lang="id-ID" dirty="0"/>
              <a:t>Contoh fungsi agregat: </a:t>
            </a:r>
            <a:r>
              <a:rPr lang="id-ID" b="1" dirty="0">
                <a:solidFill>
                  <a:srgbClr val="FFFF00"/>
                </a:solidFill>
              </a:rPr>
              <a:t>SUM, MIN, MAX, AVG, COUNT</a:t>
            </a:r>
          </a:p>
          <a:p>
            <a:pPr>
              <a:spcAft>
                <a:spcPts val="1200"/>
              </a:spcAft>
            </a:pPr>
            <a:r>
              <a:rPr lang="id-ID" dirty="0"/>
              <a:t>Akan menghasilkan </a:t>
            </a:r>
            <a:r>
              <a:rPr lang="id-ID" dirty="0">
                <a:solidFill>
                  <a:srgbClr val="FFFF00"/>
                </a:solidFill>
              </a:rPr>
              <a:t>1 angka tunggal</a:t>
            </a:r>
          </a:p>
          <a:p>
            <a:pPr>
              <a:spcAft>
                <a:spcPts val="1200"/>
              </a:spcAft>
            </a:pPr>
            <a:r>
              <a:rPr lang="id-ID" dirty="0"/>
              <a:t>Bisa juga menghasilkan beberapa angka dari suatu kolom apabila dikelompokkan berdasarkan kategori pada suatu FIELD dengan </a:t>
            </a:r>
            <a:r>
              <a:rPr lang="id-ID" b="1" dirty="0">
                <a:solidFill>
                  <a:srgbClr val="FFFF00"/>
                </a:solidFill>
              </a:rPr>
              <a:t>GROUP BY</a:t>
            </a:r>
          </a:p>
        </p:txBody>
      </p:sp>
    </p:spTree>
    <p:extLst>
      <p:ext uri="{BB962C8B-B14F-4D97-AF65-F5344CB8AC3E}">
        <p14:creationId xmlns:p14="http://schemas.microsoft.com/office/powerpoint/2010/main" val="54289173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81ABBBA-FF1C-4D68-9CD6-87D5679A732E}"/>
              </a:ext>
            </a:extLst>
          </p:cNvPr>
          <p:cNvSpPr/>
          <p:nvPr/>
        </p:nvSpPr>
        <p:spPr>
          <a:xfrm>
            <a:off x="133838" y="2470779"/>
            <a:ext cx="5144197" cy="2130250"/>
          </a:xfrm>
          <a:prstGeom prst="roundRect">
            <a:avLst>
              <a:gd name="adj" fmla="val 50000"/>
            </a:avLst>
          </a:prstGeom>
          <a:solidFill>
            <a:srgbClr val="FFFF00">
              <a:alpha val="19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2C67ED-5F30-43F7-AC83-154419D9D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641989"/>
            <a:ext cx="5144197" cy="1317440"/>
          </a:xfrm>
        </p:spPr>
        <p:txBody>
          <a:bodyPr>
            <a:normAutofit/>
          </a:bodyPr>
          <a:lstStyle/>
          <a:p>
            <a:pPr algn="r"/>
            <a:r>
              <a:rPr lang="id-ID" b="1" dirty="0">
                <a:solidFill>
                  <a:srgbClr val="FFFF00"/>
                </a:solidFill>
              </a:rPr>
              <a:t>4a. </a:t>
            </a:r>
            <a:r>
              <a:rPr lang="id-ID" sz="3200" b="1" dirty="0">
                <a:solidFill>
                  <a:srgbClr val="FFFF00"/>
                </a:solidFill>
              </a:rPr>
              <a:t>Menjumlahkan Saldo Debet &amp; Kredit</a:t>
            </a:r>
            <a:endParaRPr lang="id-ID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79D042-2D15-4D54-84F3-FDA2EFA0A8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137" y="2030548"/>
            <a:ext cx="4992460" cy="3849624"/>
          </a:xfrm>
        </p:spPr>
        <p:txBody>
          <a:bodyPr>
            <a:normAutofit fontScale="92500" lnSpcReduction="10000"/>
          </a:bodyPr>
          <a:lstStyle/>
          <a:p>
            <a:r>
              <a:rPr lang="id-ID" dirty="0"/>
              <a:t>Pilih tabel </a:t>
            </a:r>
            <a:r>
              <a:rPr lang="id-ID" dirty="0">
                <a:solidFill>
                  <a:srgbClr val="FFFF00"/>
                </a:solidFill>
              </a:rPr>
              <a:t>Jurnal2019</a:t>
            </a:r>
            <a:endParaRPr lang="en-US" dirty="0">
              <a:solidFill>
                <a:srgbClr val="FFFF00"/>
              </a:solidFill>
            </a:endParaRPr>
          </a:p>
          <a:p>
            <a:endParaRPr lang="id-ID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FFFF00"/>
                </a:solidFill>
              </a:rPr>
              <a:t>SELECT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id-ID" dirty="0"/>
              <a:t>	</a:t>
            </a:r>
            <a:r>
              <a:rPr lang="en-US" b="1" dirty="0">
                <a:solidFill>
                  <a:srgbClr val="FFC000"/>
                </a:solidFill>
              </a:rPr>
              <a:t>SUM</a:t>
            </a:r>
            <a:r>
              <a:rPr lang="en-US" dirty="0">
                <a:solidFill>
                  <a:srgbClr val="00B0F0"/>
                </a:solidFill>
              </a:rPr>
              <a:t>(</a:t>
            </a:r>
            <a:r>
              <a:rPr lang="en-US" b="1" dirty="0">
                <a:solidFill>
                  <a:srgbClr val="00B0F0"/>
                </a:solidFill>
              </a:rPr>
              <a:t>DEBET</a:t>
            </a:r>
            <a:r>
              <a:rPr lang="en-US" dirty="0">
                <a:solidFill>
                  <a:srgbClr val="00B0F0"/>
                </a:solidFill>
              </a:rPr>
              <a:t>)</a:t>
            </a:r>
            <a:r>
              <a:rPr lang="en-US" dirty="0"/>
              <a:t> </a:t>
            </a:r>
            <a:r>
              <a:rPr lang="en-US" dirty="0">
                <a:solidFill>
                  <a:srgbClr val="FFFF00"/>
                </a:solidFill>
              </a:rPr>
              <a:t>AS</a:t>
            </a:r>
            <a:r>
              <a:rPr lang="en-US" dirty="0"/>
              <a:t> </a:t>
            </a:r>
            <a:r>
              <a:rPr lang="en-US" dirty="0">
                <a:solidFill>
                  <a:srgbClr val="FFC000"/>
                </a:solidFill>
              </a:rPr>
              <a:t>JDEBET</a:t>
            </a:r>
            <a:r>
              <a:rPr lang="en-US" dirty="0"/>
              <a:t>,</a:t>
            </a:r>
          </a:p>
          <a:p>
            <a:pPr marL="0" indent="0">
              <a:buNone/>
            </a:pPr>
            <a:r>
              <a:rPr lang="id-ID" dirty="0"/>
              <a:t>	</a:t>
            </a:r>
            <a:r>
              <a:rPr lang="en-US" b="1" dirty="0">
                <a:solidFill>
                  <a:srgbClr val="FFC000"/>
                </a:solidFill>
              </a:rPr>
              <a:t>SUM</a:t>
            </a:r>
            <a:r>
              <a:rPr lang="en-US" dirty="0">
                <a:solidFill>
                  <a:srgbClr val="00B0F0"/>
                </a:solidFill>
              </a:rPr>
              <a:t>(</a:t>
            </a:r>
            <a:r>
              <a:rPr lang="en-US" b="1" dirty="0">
                <a:solidFill>
                  <a:srgbClr val="00B0F0"/>
                </a:solidFill>
              </a:rPr>
              <a:t>KREDIT</a:t>
            </a:r>
            <a:r>
              <a:rPr lang="en-US" dirty="0">
                <a:solidFill>
                  <a:srgbClr val="00B0F0"/>
                </a:solidFill>
              </a:rPr>
              <a:t>) </a:t>
            </a:r>
            <a:r>
              <a:rPr lang="en-US" dirty="0">
                <a:solidFill>
                  <a:srgbClr val="FFFF00"/>
                </a:solidFill>
              </a:rPr>
              <a:t>AS</a:t>
            </a:r>
            <a:r>
              <a:rPr lang="en-US" dirty="0"/>
              <a:t> </a:t>
            </a:r>
            <a:r>
              <a:rPr lang="en-US" dirty="0">
                <a:solidFill>
                  <a:srgbClr val="FFC000"/>
                </a:solidFill>
              </a:rPr>
              <a:t>JKREDIT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FF00"/>
                </a:solidFill>
              </a:rPr>
              <a:t>FROM</a:t>
            </a:r>
            <a:r>
              <a:rPr lang="en-US" dirty="0"/>
              <a:t> 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JURNAL20</a:t>
            </a:r>
            <a:r>
              <a:rPr lang="id-ID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19</a:t>
            </a:r>
            <a:r>
              <a:rPr lang="id-ID" dirty="0"/>
              <a:t>;</a:t>
            </a:r>
          </a:p>
          <a:p>
            <a:pPr marL="0" indent="0">
              <a:buNone/>
            </a:pPr>
            <a:endParaRPr lang="id-ID" dirty="0"/>
          </a:p>
          <a:p>
            <a:pPr marL="0" indent="0">
              <a:buNone/>
            </a:pPr>
            <a:r>
              <a:rPr lang="id-ID" noProof="1"/>
              <a:t>* </a:t>
            </a:r>
            <a:r>
              <a:rPr lang="id-ID" b="1" noProof="1">
                <a:solidFill>
                  <a:srgbClr val="FFFF00"/>
                </a:solidFill>
              </a:rPr>
              <a:t>AS</a:t>
            </a:r>
            <a:r>
              <a:rPr lang="id-ID" noProof="1"/>
              <a:t> </a:t>
            </a:r>
            <a:r>
              <a:rPr lang="id-ID" noProof="1">
                <a:sym typeface="Wingdings" panose="05000000000000000000" pitchFamily="2" charset="2"/>
              </a:rPr>
              <a:t> </a:t>
            </a:r>
            <a:r>
              <a:rPr lang="id-ID" noProof="1">
                <a:solidFill>
                  <a:schemeClr val="accent5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memberi nama </a:t>
            </a:r>
            <a:r>
              <a:rPr lang="id-ID" b="1" noProof="1">
                <a:solidFill>
                  <a:srgbClr val="FFFF00"/>
                </a:solidFill>
                <a:sym typeface="Wingdings" panose="05000000000000000000" pitchFamily="2" charset="2"/>
              </a:rPr>
              <a:t>alias</a:t>
            </a:r>
            <a:r>
              <a:rPr lang="id-ID" noProof="1">
                <a:solidFill>
                  <a:schemeClr val="accent5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, muncul sebagai nama kolom di tabel hasil query</a:t>
            </a:r>
            <a:endParaRPr lang="id-ID" noProof="1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4882B94-7C92-4715-ABC5-65ED788BE14C}"/>
              </a:ext>
            </a:extLst>
          </p:cNvPr>
          <p:cNvSpPr txBox="1">
            <a:spLocks/>
          </p:cNvSpPr>
          <p:nvPr/>
        </p:nvSpPr>
        <p:spPr>
          <a:xfrm>
            <a:off x="5733143" y="4601029"/>
            <a:ext cx="4992460" cy="179977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182880" indent="-182880" algn="l" defTabSz="914400" rtl="0" eaLnBrk="1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Garamond" pitchFamily="18" charset="0"/>
              <a:buNone/>
            </a:pPr>
            <a:r>
              <a:rPr lang="id-ID" b="1" dirty="0">
                <a:solidFill>
                  <a:srgbClr val="FFFF00"/>
                </a:solidFill>
              </a:rPr>
              <a:t>Ciri fungsi agregat:</a:t>
            </a:r>
          </a:p>
          <a:p>
            <a:r>
              <a:rPr lang="id-ID" u="sng" dirty="0">
                <a:solidFill>
                  <a:srgbClr val="FFC000"/>
                </a:solidFill>
              </a:rPr>
              <a:t>Selalu menghasilkan 1 nilai saja</a:t>
            </a:r>
          </a:p>
          <a:p>
            <a:r>
              <a:rPr lang="id-ID" b="1" dirty="0">
                <a:solidFill>
                  <a:srgbClr val="FFC000"/>
                </a:solidFill>
              </a:rPr>
              <a:t>JDEBET</a:t>
            </a:r>
            <a:r>
              <a:rPr lang="id-ID" dirty="0">
                <a:solidFill>
                  <a:srgbClr val="FFC000"/>
                </a:solidFill>
              </a:rPr>
              <a:t> </a:t>
            </a:r>
            <a:r>
              <a:rPr lang="id-ID" dirty="0">
                <a:solidFill>
                  <a:srgbClr val="FFC000"/>
                </a:solidFill>
                <a:sym typeface="Wingdings" panose="05000000000000000000" pitchFamily="2" charset="2"/>
              </a:rPr>
              <a:t> </a:t>
            </a:r>
            <a:r>
              <a:rPr lang="id-ID" dirty="0">
                <a:solidFill>
                  <a:srgbClr val="FFFF00"/>
                </a:solidFill>
                <a:sym typeface="Wingdings" panose="05000000000000000000" pitchFamily="2" charset="2"/>
              </a:rPr>
              <a:t>51.838.500</a:t>
            </a:r>
          </a:p>
          <a:p>
            <a:r>
              <a:rPr lang="id-ID" b="1" dirty="0">
                <a:solidFill>
                  <a:srgbClr val="FFC000"/>
                </a:solidFill>
              </a:rPr>
              <a:t>JKREDIT</a:t>
            </a:r>
            <a:r>
              <a:rPr lang="id-ID" dirty="0">
                <a:solidFill>
                  <a:srgbClr val="FFC000"/>
                </a:solidFill>
              </a:rPr>
              <a:t> </a:t>
            </a:r>
            <a:r>
              <a:rPr lang="id-ID" dirty="0">
                <a:solidFill>
                  <a:srgbClr val="FFC000"/>
                </a:solidFill>
                <a:sym typeface="Wingdings" panose="05000000000000000000" pitchFamily="2" charset="2"/>
              </a:rPr>
              <a:t></a:t>
            </a:r>
            <a:r>
              <a:rPr lang="id-ID" dirty="0">
                <a:solidFill>
                  <a:srgbClr val="FFFF00"/>
                </a:solidFill>
                <a:sym typeface="Wingdings" panose="05000000000000000000" pitchFamily="2" charset="2"/>
              </a:rPr>
              <a:t>51.888.500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162604-065C-43EE-8C83-409581AB76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8933" y="1323972"/>
            <a:ext cx="6298605" cy="316309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19173413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6F35C-98DA-448C-AC8C-B04F7B090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6000" b="1" dirty="0">
                <a:solidFill>
                  <a:srgbClr val="FFFF00"/>
                </a:solidFill>
              </a:rPr>
              <a:t>Fungsi Agregat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693B69-08C2-4B9D-B15C-6F6D790131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2"/>
            <a:ext cx="10463301" cy="4124217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800"/>
              </a:spcAft>
            </a:pPr>
            <a:r>
              <a:rPr lang="id-ID" sz="3600" b="1" dirty="0">
                <a:solidFill>
                  <a:srgbClr val="FFC000"/>
                </a:solidFill>
              </a:rPr>
              <a:t>Max dan MIN </a:t>
            </a:r>
            <a:r>
              <a:rPr lang="id-ID" sz="3600" b="1" dirty="0">
                <a:solidFill>
                  <a:srgbClr val="00B0F0"/>
                </a:solidFill>
              </a:rPr>
              <a:t>untuk mencari nilai tertinggi dan terendah dalam suatu kolom</a:t>
            </a:r>
          </a:p>
          <a:p>
            <a:pPr>
              <a:spcBef>
                <a:spcPts val="1200"/>
              </a:spcBef>
              <a:spcAft>
                <a:spcPts val="1800"/>
              </a:spcAft>
            </a:pPr>
            <a:r>
              <a:rPr lang="id-ID" sz="3600" b="1" dirty="0">
                <a:solidFill>
                  <a:schemeClr val="accent6">
                    <a:lumMod val="75000"/>
                  </a:schemeClr>
                </a:solidFill>
              </a:rPr>
              <a:t>AVG</a:t>
            </a:r>
            <a:r>
              <a:rPr lang="id-ID" sz="3600" b="1" dirty="0">
                <a:solidFill>
                  <a:srgbClr val="FFFF00"/>
                </a:solidFill>
              </a:rPr>
              <a:t> </a:t>
            </a:r>
            <a:r>
              <a:rPr lang="id-ID" sz="36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untuk mencari nilai rata-rata pada suatu kolom</a:t>
            </a:r>
          </a:p>
          <a:p>
            <a:pPr>
              <a:spcBef>
                <a:spcPts val="1200"/>
              </a:spcBef>
              <a:spcAft>
                <a:spcPts val="1800"/>
              </a:spcAft>
            </a:pPr>
            <a:r>
              <a:rPr lang="id-ID" sz="3600" b="1" dirty="0">
                <a:solidFill>
                  <a:srgbClr val="FFFF00"/>
                </a:solidFill>
              </a:rPr>
              <a:t>COUNT </a:t>
            </a:r>
            <a:r>
              <a:rPr lang="id-ID" sz="3600" b="1" dirty="0"/>
              <a:t>untuk mencari banyaknya baris yang dihasilkan</a:t>
            </a:r>
          </a:p>
        </p:txBody>
      </p:sp>
    </p:spTree>
    <p:extLst>
      <p:ext uri="{BB962C8B-B14F-4D97-AF65-F5344CB8AC3E}">
        <p14:creationId xmlns:p14="http://schemas.microsoft.com/office/powerpoint/2010/main" val="316021016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7C70F-EABA-49E0-9FC5-5C93894A1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6600" b="1" dirty="0">
                <a:solidFill>
                  <a:srgbClr val="00B0F0"/>
                </a:solidFill>
              </a:rPr>
              <a:t>Tugas</a:t>
            </a:r>
            <a:endParaRPr lang="id-ID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3B8C35-0BEB-451D-A075-7A4A0B08CE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9739820" cy="3599316"/>
          </a:xfrm>
        </p:spPr>
        <p:txBody>
          <a:bodyPr/>
          <a:lstStyle/>
          <a:p>
            <a:pPr marL="0" indent="0">
              <a:buNone/>
            </a:pPr>
            <a:r>
              <a:rPr lang="id-ID" sz="3600" b="1" dirty="0">
                <a:solidFill>
                  <a:srgbClr val="00B0F0"/>
                </a:solidFill>
              </a:rPr>
              <a:t>Latihan 4b</a:t>
            </a:r>
          </a:p>
          <a:p>
            <a:r>
              <a:rPr lang="id-ID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Gunakan Tabel Jurnal2019</a:t>
            </a:r>
            <a:r>
              <a:rPr lang="id-ID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, cari Nilai rata-rata pembayaran biaya listrik, air, gas dan telepon</a:t>
            </a:r>
          </a:p>
          <a:p>
            <a:pPr marL="0" indent="0">
              <a:buNone/>
            </a:pPr>
            <a:endParaRPr lang="id-ID" dirty="0"/>
          </a:p>
          <a:p>
            <a:pPr marL="0" indent="0">
              <a:buNone/>
            </a:pPr>
            <a:r>
              <a:rPr lang="id-ID" sz="3600" b="1" dirty="0">
                <a:solidFill>
                  <a:srgbClr val="00B0F0"/>
                </a:solidFill>
              </a:rPr>
              <a:t>Latihan 4c</a:t>
            </a:r>
          </a:p>
          <a:p>
            <a:r>
              <a:rPr lang="id-ID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Gunakan Tabel Jurnal2019, </a:t>
            </a:r>
            <a:r>
              <a:rPr lang="id-ID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Hitung banyaknya transaksi pembelian kredit</a:t>
            </a:r>
          </a:p>
          <a:p>
            <a:endParaRPr lang="id-ID" dirty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10714737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4FD5B-3CC0-456B-8332-9EB6D9277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6000" b="1" dirty="0">
                <a:solidFill>
                  <a:srgbClr val="FFFF00"/>
                </a:solidFill>
              </a:rPr>
              <a:t>Latihan 4d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DC184B-540B-4A9B-9638-A59E775686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349" y="2144777"/>
            <a:ext cx="10058400" cy="11499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d-ID" sz="3200" b="1" dirty="0">
                <a:solidFill>
                  <a:srgbClr val="F8D22F"/>
                </a:solidFill>
              </a:rPr>
              <a:t>Bagaimana menghitung jumlah kolom Debet dan </a:t>
            </a:r>
            <a:r>
              <a:rPr lang="id-ID" sz="32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kolom Kredit </a:t>
            </a:r>
            <a:r>
              <a:rPr lang="id-ID" sz="3200" b="1" dirty="0">
                <a:solidFill>
                  <a:srgbClr val="F8D22F"/>
                </a:solidFill>
              </a:rPr>
              <a:t>yang </a:t>
            </a:r>
            <a:r>
              <a:rPr lang="id-ID" sz="32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dikelompokkan</a:t>
            </a:r>
            <a:r>
              <a:rPr lang="id-ID" sz="3200" b="1" dirty="0">
                <a:solidFill>
                  <a:srgbClr val="F8D22F"/>
                </a:solidFill>
              </a:rPr>
              <a:t> per </a:t>
            </a:r>
            <a:r>
              <a:rPr lang="id-ID" sz="3200" b="1" dirty="0"/>
              <a:t>Kode Akun</a:t>
            </a:r>
            <a:r>
              <a:rPr lang="id-ID" sz="3200" b="1" dirty="0">
                <a:solidFill>
                  <a:srgbClr val="F8D22F"/>
                </a:solidFill>
              </a:rPr>
              <a:t>?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6173A92-5FDF-4B00-854C-211AFCA36677}"/>
              </a:ext>
            </a:extLst>
          </p:cNvPr>
          <p:cNvSpPr/>
          <p:nvPr/>
        </p:nvSpPr>
        <p:spPr>
          <a:xfrm>
            <a:off x="-1296236" y="3294743"/>
            <a:ext cx="13384404" cy="3077028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tx1">
                  <a:lumMod val="85000"/>
                  <a:alpha val="39000"/>
                </a:schemeClr>
              </a:gs>
              <a:gs pos="35000">
                <a:schemeClr val="tx1">
                  <a:lumMod val="50000"/>
                  <a:alpha val="38000"/>
                </a:schemeClr>
              </a:gs>
              <a:gs pos="100000">
                <a:schemeClr val="bg1">
                  <a:lumMod val="95000"/>
                  <a:lumOff val="5000"/>
                  <a:alpha val="50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540000" tIns="72000" bIns="72000" rtlCol="0" anchor="ctr"/>
          <a:lstStyle/>
          <a:p>
            <a:pPr marL="2873375"/>
            <a:r>
              <a:rPr lang="en-US" sz="2800" b="1" dirty="0">
                <a:solidFill>
                  <a:srgbClr val="FFFF00"/>
                </a:solidFill>
              </a:rPr>
              <a:t>SELECT</a:t>
            </a:r>
            <a:r>
              <a:rPr lang="en-US" sz="2800" dirty="0"/>
              <a:t> </a:t>
            </a:r>
          </a:p>
          <a:p>
            <a:pPr marL="2873375"/>
            <a:r>
              <a:rPr lang="id-ID" sz="2800" b="1" dirty="0"/>
              <a:t>	</a:t>
            </a:r>
            <a:r>
              <a:rPr lang="id-ID" sz="2800" b="1" dirty="0">
                <a:solidFill>
                  <a:srgbClr val="00B0F0"/>
                </a:solidFill>
              </a:rPr>
              <a:t>KODE_AKUN</a:t>
            </a:r>
            <a:r>
              <a:rPr lang="id-ID" sz="2800" b="1" dirty="0"/>
              <a:t>,</a:t>
            </a:r>
          </a:p>
          <a:p>
            <a:pPr marL="2873375"/>
            <a:r>
              <a:rPr lang="id-ID" sz="2800" dirty="0"/>
              <a:t>	</a:t>
            </a:r>
            <a:r>
              <a:rPr lang="en-US" sz="2800" b="1" dirty="0">
                <a:solidFill>
                  <a:srgbClr val="FFC000"/>
                </a:solidFill>
              </a:rPr>
              <a:t>SUM</a:t>
            </a:r>
            <a:r>
              <a:rPr lang="en-US" sz="2800" dirty="0">
                <a:solidFill>
                  <a:srgbClr val="00B0F0"/>
                </a:solidFill>
              </a:rPr>
              <a:t>(</a:t>
            </a:r>
            <a:r>
              <a:rPr lang="en-US" sz="2800" b="1" dirty="0">
                <a:solidFill>
                  <a:srgbClr val="00B0F0"/>
                </a:solidFill>
              </a:rPr>
              <a:t>DEBET</a:t>
            </a:r>
            <a:r>
              <a:rPr lang="en-US" sz="2800" dirty="0">
                <a:solidFill>
                  <a:srgbClr val="00B0F0"/>
                </a:solidFill>
              </a:rPr>
              <a:t>)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FFFF00"/>
                </a:solidFill>
              </a:rPr>
              <a:t>AS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FFC000"/>
                </a:solidFill>
              </a:rPr>
              <a:t>JDEBET</a:t>
            </a:r>
            <a:r>
              <a:rPr lang="en-US" sz="2800" dirty="0"/>
              <a:t>,</a:t>
            </a:r>
          </a:p>
          <a:p>
            <a:pPr marL="2873375"/>
            <a:r>
              <a:rPr lang="id-ID" sz="2800" dirty="0"/>
              <a:t>	</a:t>
            </a:r>
            <a:r>
              <a:rPr lang="en-US" sz="2800" b="1" dirty="0">
                <a:solidFill>
                  <a:srgbClr val="FFC000"/>
                </a:solidFill>
              </a:rPr>
              <a:t>SUM</a:t>
            </a:r>
            <a:r>
              <a:rPr lang="en-US" sz="2800" dirty="0">
                <a:solidFill>
                  <a:srgbClr val="00B0F0"/>
                </a:solidFill>
              </a:rPr>
              <a:t>(</a:t>
            </a:r>
            <a:r>
              <a:rPr lang="en-US" sz="2800" b="1" dirty="0">
                <a:solidFill>
                  <a:srgbClr val="00B0F0"/>
                </a:solidFill>
              </a:rPr>
              <a:t>KREDIT</a:t>
            </a:r>
            <a:r>
              <a:rPr lang="en-US" sz="2800" dirty="0">
                <a:solidFill>
                  <a:srgbClr val="00B0F0"/>
                </a:solidFill>
              </a:rPr>
              <a:t>) </a:t>
            </a:r>
            <a:r>
              <a:rPr lang="en-US" sz="2800" dirty="0">
                <a:solidFill>
                  <a:srgbClr val="FFFF00"/>
                </a:solidFill>
              </a:rPr>
              <a:t>AS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FFC000"/>
                </a:solidFill>
              </a:rPr>
              <a:t>JKREDIT</a:t>
            </a:r>
          </a:p>
          <a:p>
            <a:pPr marL="2873375"/>
            <a:r>
              <a:rPr lang="en-US" sz="2800" b="1" dirty="0">
                <a:solidFill>
                  <a:srgbClr val="FFFF00"/>
                </a:solidFill>
              </a:rPr>
              <a:t>FROM</a:t>
            </a:r>
            <a:r>
              <a:rPr lang="en-US" sz="2800" b="1" dirty="0"/>
              <a:t> </a:t>
            </a:r>
            <a:r>
              <a:rPr lang="en-US" sz="28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JURNAL20</a:t>
            </a:r>
            <a:r>
              <a:rPr lang="id-ID" sz="28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19</a:t>
            </a:r>
          </a:p>
          <a:p>
            <a:pPr marL="2873375"/>
            <a:r>
              <a:rPr lang="id-ID" sz="2800" b="1" dirty="0">
                <a:solidFill>
                  <a:srgbClr val="FFFF00"/>
                </a:solidFill>
              </a:rPr>
              <a:t>GROUP</a:t>
            </a:r>
            <a:r>
              <a:rPr lang="id-ID" sz="2800" b="1" dirty="0"/>
              <a:t> </a:t>
            </a:r>
            <a:r>
              <a:rPr lang="id-ID" sz="2800" b="1" dirty="0">
                <a:solidFill>
                  <a:srgbClr val="FFFF00"/>
                </a:solidFill>
              </a:rPr>
              <a:t>BY</a:t>
            </a:r>
            <a:r>
              <a:rPr lang="id-ID" sz="2800" b="1" dirty="0"/>
              <a:t> </a:t>
            </a:r>
            <a:r>
              <a:rPr lang="id-ID" sz="2800" b="1" dirty="0">
                <a:solidFill>
                  <a:srgbClr val="00B0F0"/>
                </a:solidFill>
              </a:rPr>
              <a:t>KODE_AKUN </a:t>
            </a:r>
            <a:r>
              <a:rPr lang="id-ID" sz="2800" b="1" dirty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5658541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D8B5B-BFA1-46E3-A702-725ACDB51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6600" b="1" dirty="0">
                <a:solidFill>
                  <a:srgbClr val="F8D22F"/>
                </a:solidFill>
              </a:rPr>
              <a:t>Tugas</a:t>
            </a:r>
            <a:endParaRPr lang="id-ID" b="1" dirty="0">
              <a:solidFill>
                <a:srgbClr val="F8D22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9E9DA-9943-40BE-97C0-86A6E419CB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904923"/>
            <a:ext cx="10058400" cy="2765697"/>
          </a:xfrm>
          <a:ln>
            <a:solidFill>
              <a:srgbClr val="FFFF00"/>
            </a:solidFill>
          </a:ln>
        </p:spPr>
        <p:txBody>
          <a:bodyPr>
            <a:normAutofit/>
          </a:bodyPr>
          <a:lstStyle/>
          <a:p>
            <a:endParaRPr lang="id-ID" dirty="0"/>
          </a:p>
          <a:p>
            <a:pPr marL="0" indent="0" algn="ctr">
              <a:buNone/>
            </a:pPr>
            <a:r>
              <a:rPr lang="id-ID" sz="3600" b="1" dirty="0">
                <a:solidFill>
                  <a:srgbClr val="FFFF00"/>
                </a:solidFill>
              </a:rPr>
              <a:t>LATIHAN 4e</a:t>
            </a:r>
          </a:p>
          <a:p>
            <a:pPr marL="0" indent="0" algn="ctr">
              <a:buNone/>
            </a:pPr>
            <a:r>
              <a:rPr lang="id-ID" sz="3200" noProof="1">
                <a:solidFill>
                  <a:schemeClr val="accent5">
                    <a:lumMod val="20000"/>
                    <a:lumOff val="80000"/>
                  </a:schemeClr>
                </a:solidFill>
              </a:rPr>
              <a:t>Coba buat query untuk menghitung jumlah kolom Debet dan kolom Kredit yang dikelompokkan per </a:t>
            </a:r>
            <a:r>
              <a:rPr lang="id-ID" sz="3200" b="1" noProof="1">
                <a:solidFill>
                  <a:srgbClr val="FFFF00"/>
                </a:solidFill>
              </a:rPr>
              <a:t>Nomor Bukti</a:t>
            </a:r>
          </a:p>
        </p:txBody>
      </p:sp>
    </p:spTree>
    <p:extLst>
      <p:ext uri="{BB962C8B-B14F-4D97-AF65-F5344CB8AC3E}">
        <p14:creationId xmlns:p14="http://schemas.microsoft.com/office/powerpoint/2010/main" val="219568540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51477-272E-4AB2-8C16-B71AF811C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4800" b="1" noProof="1">
                <a:solidFill>
                  <a:srgbClr val="FFFF00"/>
                </a:solidFill>
              </a:rPr>
              <a:t>Tampilan hasil query Latihan 4e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BE5BB5-DD8A-4FC3-B6A8-C6E7DC129A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781" y="2622620"/>
            <a:ext cx="4607523" cy="177855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d-ID" sz="3600" noProof="1"/>
              <a:t>Berikut petikan </a:t>
            </a:r>
            <a:r>
              <a:rPr lang="en-US" sz="3600" noProof="1"/>
              <a:t>11</a:t>
            </a:r>
            <a:r>
              <a:rPr lang="id-ID" sz="3600" noProof="1"/>
              <a:t> baris pertama hasil query latihan 4e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BAE736-E4BE-4ED5-AC2D-B8927BF7D8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5229" y="2097012"/>
            <a:ext cx="3646721" cy="4524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36598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B2777FC-7B4E-46DF-93BD-36079034C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467" y="2298560"/>
            <a:ext cx="9613859" cy="2152859"/>
          </a:xfrm>
        </p:spPr>
        <p:txBody>
          <a:bodyPr anchor="ctr">
            <a:normAutofit/>
          </a:bodyPr>
          <a:lstStyle/>
          <a:p>
            <a:r>
              <a:rPr lang="id-ID" sz="9600" b="1" dirty="0">
                <a:solidFill>
                  <a:srgbClr val="FFFF00"/>
                </a:solidFill>
              </a:rPr>
              <a:t>Gabung tabel</a:t>
            </a:r>
            <a:endParaRPr lang="id-ID" b="1" dirty="0">
              <a:solidFill>
                <a:srgbClr val="FFFF0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218994-EEBD-4C33-B8AB-4C912C428A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3964" y="4918374"/>
            <a:ext cx="5988819" cy="622971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FFC000"/>
                </a:solidFill>
              </a:rPr>
              <a:t>Data Manipulation Language</a:t>
            </a:r>
          </a:p>
        </p:txBody>
      </p:sp>
    </p:spTree>
    <p:extLst>
      <p:ext uri="{BB962C8B-B14F-4D97-AF65-F5344CB8AC3E}">
        <p14:creationId xmlns:p14="http://schemas.microsoft.com/office/powerpoint/2010/main" val="23857849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95A9AB0-B67D-4C21-820E-8228D4E9588D}"/>
              </a:ext>
            </a:extLst>
          </p:cNvPr>
          <p:cNvSpPr/>
          <p:nvPr/>
        </p:nvSpPr>
        <p:spPr>
          <a:xfrm>
            <a:off x="941616" y="3960729"/>
            <a:ext cx="10308768" cy="2590794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  <a:alpha val="26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1262063" algn="l"/>
              </a:tabLst>
            </a:pPr>
            <a:r>
              <a:rPr lang="en-US" sz="2600" b="1" noProof="1">
                <a:solidFill>
                  <a:srgbClr val="FFFF00"/>
                </a:solidFill>
              </a:rPr>
              <a:t>SELECT	</a:t>
            </a:r>
            <a:r>
              <a:rPr lang="en-US" sz="2600" noProof="1"/>
              <a:t>a.</a:t>
            </a:r>
            <a:r>
              <a:rPr lang="en-US" sz="2600" b="1" noProof="1">
                <a:solidFill>
                  <a:srgbClr val="00B0F0"/>
                </a:solidFill>
              </a:rPr>
              <a:t>TGL</a:t>
            </a:r>
            <a:r>
              <a:rPr lang="en-US" sz="2600" noProof="1"/>
              <a:t>, a.</a:t>
            </a:r>
            <a:r>
              <a:rPr lang="en-US" sz="2600" b="1" noProof="1">
                <a:solidFill>
                  <a:srgbClr val="00B0F0"/>
                </a:solidFill>
              </a:rPr>
              <a:t>NO_BUKTI</a:t>
            </a:r>
            <a:r>
              <a:rPr lang="en-US" sz="2600" noProof="1"/>
              <a:t>, a.</a:t>
            </a:r>
            <a:r>
              <a:rPr lang="en-US" sz="2600" b="1" noProof="1">
                <a:solidFill>
                  <a:srgbClr val="00B0F0"/>
                </a:solidFill>
              </a:rPr>
              <a:t>KODE_AKUN</a:t>
            </a:r>
            <a:r>
              <a:rPr lang="en-US" sz="2600" noProof="1"/>
              <a:t>, b.</a:t>
            </a:r>
            <a:r>
              <a:rPr lang="en-US" sz="2600" b="1" noProof="1">
                <a:solidFill>
                  <a:schemeClr val="accent2">
                    <a:lumMod val="20000"/>
                    <a:lumOff val="80000"/>
                  </a:schemeClr>
                </a:solidFill>
              </a:rPr>
              <a:t>NAMA_AKUN</a:t>
            </a:r>
            <a:r>
              <a:rPr lang="en-US" sz="2600" noProof="1"/>
              <a:t>,</a:t>
            </a:r>
          </a:p>
          <a:p>
            <a:pPr>
              <a:tabLst>
                <a:tab pos="1262063" algn="l"/>
              </a:tabLst>
            </a:pPr>
            <a:r>
              <a:rPr lang="en-US" sz="2600" noProof="1"/>
              <a:t>	a.</a:t>
            </a:r>
            <a:r>
              <a:rPr lang="en-US" sz="2600" b="1" noProof="1">
                <a:solidFill>
                  <a:srgbClr val="00B0F0"/>
                </a:solidFill>
              </a:rPr>
              <a:t>DEBET</a:t>
            </a:r>
            <a:r>
              <a:rPr lang="en-US" sz="2600" noProof="1"/>
              <a:t>, a.</a:t>
            </a:r>
            <a:r>
              <a:rPr lang="en-US" sz="2600" b="1" noProof="1">
                <a:solidFill>
                  <a:srgbClr val="00B0F0"/>
                </a:solidFill>
              </a:rPr>
              <a:t>KREDIT</a:t>
            </a:r>
            <a:r>
              <a:rPr lang="en-US" sz="2600" noProof="1">
                <a:solidFill>
                  <a:srgbClr val="FFC000"/>
                </a:solidFill>
              </a:rPr>
              <a:t>, </a:t>
            </a:r>
            <a:r>
              <a:rPr lang="en-US" sz="2600" noProof="1"/>
              <a:t>a.</a:t>
            </a:r>
            <a:r>
              <a:rPr lang="en-US" sz="2600" b="1" noProof="1">
                <a:solidFill>
                  <a:srgbClr val="00B0F0"/>
                </a:solidFill>
              </a:rPr>
              <a:t>KETERANGAN</a:t>
            </a:r>
          </a:p>
          <a:p>
            <a:pPr>
              <a:tabLst>
                <a:tab pos="1262063" algn="l"/>
              </a:tabLst>
            </a:pPr>
            <a:r>
              <a:rPr lang="en-US" sz="2600" b="1" noProof="1">
                <a:solidFill>
                  <a:srgbClr val="FFFF00"/>
                </a:solidFill>
              </a:rPr>
              <a:t>FROM</a:t>
            </a:r>
            <a:r>
              <a:rPr lang="en-US" sz="2600" noProof="1"/>
              <a:t> </a:t>
            </a:r>
            <a:r>
              <a:rPr lang="en-US" sz="2600" b="1" noProof="1">
                <a:solidFill>
                  <a:srgbClr val="00B0F0"/>
                </a:solidFill>
              </a:rPr>
              <a:t>JURNAL2019 </a:t>
            </a:r>
            <a:r>
              <a:rPr lang="en-US" sz="2600" b="1" noProof="1">
                <a:solidFill>
                  <a:srgbClr val="FFFF00"/>
                </a:solidFill>
              </a:rPr>
              <a:t>AS</a:t>
            </a:r>
            <a:r>
              <a:rPr lang="en-US" sz="2600" b="1" noProof="1">
                <a:solidFill>
                  <a:srgbClr val="00B0F0"/>
                </a:solidFill>
              </a:rPr>
              <a:t> a</a:t>
            </a:r>
            <a:r>
              <a:rPr lang="en-US" sz="2600" noProof="1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4000" b="1" noProof="1">
                <a:solidFill>
                  <a:srgbClr val="FFFF00"/>
                </a:solidFill>
              </a:rPr>
              <a:t>LEFT JOIN</a:t>
            </a:r>
            <a:r>
              <a:rPr lang="en-US" sz="2600" b="1" noProof="1">
                <a:solidFill>
                  <a:srgbClr val="FFFF00"/>
                </a:solidFill>
              </a:rPr>
              <a:t> </a:t>
            </a:r>
            <a:r>
              <a:rPr lang="en-US" sz="2600" b="1" noProof="1">
                <a:solidFill>
                  <a:schemeClr val="accent2">
                    <a:lumMod val="20000"/>
                    <a:lumOff val="80000"/>
                  </a:schemeClr>
                </a:solidFill>
              </a:rPr>
              <a:t>BAGAN_AKUN </a:t>
            </a:r>
            <a:r>
              <a:rPr lang="en-US" sz="2600" b="1" noProof="1">
                <a:solidFill>
                  <a:srgbClr val="FFFF00"/>
                </a:solidFill>
              </a:rPr>
              <a:t>AS</a:t>
            </a:r>
            <a:r>
              <a:rPr lang="en-US" sz="2600" noProof="1">
                <a:solidFill>
                  <a:schemeClr val="accent2">
                    <a:lumMod val="20000"/>
                    <a:lumOff val="80000"/>
                  </a:schemeClr>
                </a:solidFill>
              </a:rPr>
              <a:t> b </a:t>
            </a:r>
          </a:p>
          <a:p>
            <a:pPr marL="274320" lvl="1" indent="0">
              <a:buNone/>
            </a:pPr>
            <a:r>
              <a:rPr lang="en-US" sz="4000" b="1" noProof="1">
                <a:solidFill>
                  <a:srgbClr val="FFFF00"/>
                </a:solidFill>
              </a:rPr>
              <a:t>ON</a:t>
            </a:r>
            <a:r>
              <a:rPr lang="en-US" sz="2600" noProof="1">
                <a:solidFill>
                  <a:schemeClr val="accent2">
                    <a:lumMod val="20000"/>
                    <a:lumOff val="80000"/>
                  </a:schemeClr>
                </a:solidFill>
              </a:rPr>
              <a:t>  </a:t>
            </a:r>
            <a:r>
              <a:rPr lang="en-US" sz="2600" noProof="1"/>
              <a:t>a.</a:t>
            </a:r>
            <a:r>
              <a:rPr lang="en-US" sz="2600" b="1" noProof="1">
                <a:solidFill>
                  <a:srgbClr val="00B0F0"/>
                </a:solidFill>
              </a:rPr>
              <a:t>KODE_AKUN </a:t>
            </a:r>
            <a:r>
              <a:rPr lang="en-US" sz="2600" b="1" noProof="1">
                <a:solidFill>
                  <a:srgbClr val="FFFF00"/>
                </a:solidFill>
              </a:rPr>
              <a:t>=</a:t>
            </a:r>
            <a:r>
              <a:rPr lang="en-US" sz="2600" noProof="1">
                <a:solidFill>
                  <a:srgbClr val="00B0F0"/>
                </a:solidFill>
              </a:rPr>
              <a:t> </a:t>
            </a:r>
            <a:r>
              <a:rPr lang="en-US" sz="2600" noProof="1"/>
              <a:t>b.</a:t>
            </a:r>
            <a:r>
              <a:rPr lang="en-US" sz="2600" b="1" noProof="1">
                <a:solidFill>
                  <a:schemeClr val="accent2">
                    <a:lumMod val="20000"/>
                    <a:lumOff val="80000"/>
                  </a:schemeClr>
                </a:solidFill>
              </a:rPr>
              <a:t>KODE</a:t>
            </a:r>
            <a:r>
              <a:rPr lang="en-US" sz="2600" noProof="1"/>
              <a:t>;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B302356-A34E-4CB1-98AE-22EA2559D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3675"/>
            <a:ext cx="12192000" cy="1056167"/>
          </a:xfrm>
          <a:solidFill>
            <a:schemeClr val="tx1">
              <a:alpha val="22000"/>
            </a:schemeClr>
          </a:solidFill>
        </p:spPr>
        <p:txBody>
          <a:bodyPr>
            <a:normAutofit/>
          </a:bodyPr>
          <a:lstStyle/>
          <a:p>
            <a:r>
              <a:rPr lang="id-ID" sz="5400" b="1" dirty="0">
                <a:solidFill>
                  <a:srgbClr val="FFFF00"/>
                </a:solidFill>
              </a:rPr>
              <a:t>Latihan 5a - JOIN tabel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BDDB360-A840-469F-A3E6-84B3BAF9E8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3170" y="2175454"/>
            <a:ext cx="10058400" cy="1592677"/>
          </a:xfrm>
        </p:spPr>
        <p:txBody>
          <a:bodyPr>
            <a:normAutofit lnSpcReduction="10000"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id-ID" noProof="1"/>
              <a:t>Lanjutan dari Latih</a:t>
            </a:r>
            <a:r>
              <a:rPr lang="en-US" noProof="1"/>
              <a:t>an</a:t>
            </a:r>
            <a:r>
              <a:rPr lang="id-ID" noProof="1"/>
              <a:t> 4B, Kita ingin menyisipkan </a:t>
            </a:r>
            <a:r>
              <a:rPr lang="id-ID" b="1" noProof="1">
                <a:solidFill>
                  <a:srgbClr val="FFC000"/>
                </a:solidFill>
              </a:rPr>
              <a:t>NAMA</a:t>
            </a:r>
            <a:r>
              <a:rPr lang="en-US" b="1" noProof="1">
                <a:solidFill>
                  <a:srgbClr val="FFC000"/>
                </a:solidFill>
              </a:rPr>
              <a:t>_</a:t>
            </a:r>
            <a:r>
              <a:rPr lang="id-ID" b="1" noProof="1">
                <a:solidFill>
                  <a:srgbClr val="FFC000"/>
                </a:solidFill>
              </a:rPr>
              <a:t>AKUN</a:t>
            </a:r>
            <a:r>
              <a:rPr lang="id-ID" noProof="1"/>
              <a:t> pada hasil query.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id-ID" noProof="1"/>
              <a:t>Masalahnya, NAMA AKUN ada di Tabel </a:t>
            </a:r>
            <a:r>
              <a:rPr lang="id-ID" b="1" noProof="1"/>
              <a:t>BAGAN_AKUN</a:t>
            </a:r>
            <a:r>
              <a:rPr lang="id-ID" noProof="1"/>
              <a:t>, sehingga kita perlu menggabungkan tabel </a:t>
            </a:r>
            <a:r>
              <a:rPr lang="id-ID" b="1" noProof="1">
                <a:solidFill>
                  <a:srgbClr val="FFFF00"/>
                </a:solidFill>
              </a:rPr>
              <a:t>JURNAL20</a:t>
            </a:r>
            <a:r>
              <a:rPr lang="en-US" b="1" noProof="1">
                <a:solidFill>
                  <a:srgbClr val="FFFF00"/>
                </a:solidFill>
              </a:rPr>
              <a:t>19</a:t>
            </a:r>
            <a:r>
              <a:rPr lang="id-ID" b="1" noProof="1">
                <a:solidFill>
                  <a:srgbClr val="FFFF00"/>
                </a:solidFill>
              </a:rPr>
              <a:t> </a:t>
            </a:r>
            <a:r>
              <a:rPr lang="id-ID" noProof="1"/>
              <a:t>dengan tabel ini.</a:t>
            </a:r>
          </a:p>
        </p:txBody>
      </p:sp>
    </p:spTree>
    <p:extLst>
      <p:ext uri="{BB962C8B-B14F-4D97-AF65-F5344CB8AC3E}">
        <p14:creationId xmlns:p14="http://schemas.microsoft.com/office/powerpoint/2010/main" val="2297012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59FF7-729D-46FE-BAC7-A8E56F777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d-ID" sz="6000" b="1" dirty="0">
                <a:solidFill>
                  <a:srgbClr val="FFFF00"/>
                </a:solidFill>
              </a:rPr>
              <a:t>Pertanyaan?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496B1E-AFAC-4AEC-BDDF-67ED53E386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9069" y="2765498"/>
            <a:ext cx="9613861" cy="278757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d-ID" sz="6000" noProof="1"/>
              <a:t>Apa bedanya </a:t>
            </a:r>
            <a:r>
              <a:rPr lang="id-ID" sz="6000" b="1" noProof="1">
                <a:solidFill>
                  <a:srgbClr val="FFFF00"/>
                </a:solidFill>
              </a:rPr>
              <a:t>SQL</a:t>
            </a:r>
            <a:r>
              <a:rPr lang="id-ID" sz="6000" noProof="1">
                <a:solidFill>
                  <a:srgbClr val="FFFF00"/>
                </a:solidFill>
              </a:rPr>
              <a:t> </a:t>
            </a:r>
            <a:r>
              <a:rPr lang="id-ID" sz="6000" noProof="1"/>
              <a:t>dengan </a:t>
            </a:r>
            <a:r>
              <a:rPr lang="id-ID" sz="6000" b="1" noProof="1">
                <a:solidFill>
                  <a:schemeClr val="accent5">
                    <a:lumMod val="60000"/>
                    <a:lumOff val="40000"/>
                  </a:schemeClr>
                </a:solidFill>
              </a:rPr>
              <a:t>MySQL</a:t>
            </a:r>
            <a:r>
              <a:rPr lang="id-ID" sz="6000" noProof="1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id-ID" sz="6000" noProof="1"/>
              <a:t>atau </a:t>
            </a:r>
            <a:r>
              <a:rPr lang="id-ID" sz="6000" b="1" noProof="1">
                <a:solidFill>
                  <a:srgbClr val="00B0F0"/>
                </a:solidFill>
              </a:rPr>
              <a:t>Microsof SQL Server</a:t>
            </a:r>
            <a:r>
              <a:rPr lang="id-ID" sz="6000" b="1" noProof="1"/>
              <a:t> </a:t>
            </a:r>
            <a:r>
              <a:rPr lang="id-ID" sz="6000" noProof="1"/>
              <a:t>ya?</a:t>
            </a:r>
          </a:p>
        </p:txBody>
      </p:sp>
    </p:spTree>
    <p:extLst>
      <p:ext uri="{BB962C8B-B14F-4D97-AF65-F5344CB8AC3E}">
        <p14:creationId xmlns:p14="http://schemas.microsoft.com/office/powerpoint/2010/main" val="173669580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3C929-0193-4512-86C9-948B73C2F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6000" b="1" dirty="0">
                <a:solidFill>
                  <a:srgbClr val="FFFF00"/>
                </a:solidFill>
              </a:rPr>
              <a:t>JOIN</a:t>
            </a:r>
            <a:endParaRPr lang="id-ID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D0E705-7957-416F-AE82-99AEB97668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301" y="2392624"/>
            <a:ext cx="10058400" cy="4152973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</a:pPr>
            <a:r>
              <a:rPr lang="id-ID" sz="3200" dirty="0"/>
              <a:t>Pada Latihan </a:t>
            </a:r>
            <a:r>
              <a:rPr lang="id-ID" sz="3200" b="1" dirty="0">
                <a:solidFill>
                  <a:srgbClr val="FFFF00"/>
                </a:solidFill>
              </a:rPr>
              <a:t>5a</a:t>
            </a:r>
            <a:r>
              <a:rPr lang="id-ID" sz="3200" dirty="0"/>
              <a:t>, kita ingin menambah informasi pada </a:t>
            </a:r>
            <a:r>
              <a:rPr lang="id-ID" sz="3200" dirty="0">
                <a:solidFill>
                  <a:srgbClr val="00B0F0"/>
                </a:solidFill>
              </a:rPr>
              <a:t>Tabel transaksi </a:t>
            </a:r>
            <a:r>
              <a:rPr lang="id-ID" sz="3200" b="1" dirty="0">
                <a:solidFill>
                  <a:srgbClr val="00B0F0"/>
                </a:solidFill>
              </a:rPr>
              <a:t>JURNAL20</a:t>
            </a:r>
            <a:r>
              <a:rPr lang="en-US" sz="3200" b="1" dirty="0">
                <a:solidFill>
                  <a:srgbClr val="00B0F0"/>
                </a:solidFill>
              </a:rPr>
              <a:t>19</a:t>
            </a:r>
            <a:r>
              <a:rPr lang="id-ID" sz="3200" dirty="0"/>
              <a:t>, yaitu </a:t>
            </a:r>
            <a:r>
              <a:rPr lang="id-ID" sz="3200" b="1" dirty="0">
                <a:solidFill>
                  <a:srgbClr val="FFC000"/>
                </a:solidFill>
              </a:rPr>
              <a:t>NAMA</a:t>
            </a:r>
            <a:r>
              <a:rPr lang="en-US" sz="3200" b="1" dirty="0">
                <a:solidFill>
                  <a:srgbClr val="FFC000"/>
                </a:solidFill>
              </a:rPr>
              <a:t>_</a:t>
            </a:r>
            <a:r>
              <a:rPr lang="id-ID" sz="3200" b="1" dirty="0">
                <a:solidFill>
                  <a:srgbClr val="FFC000"/>
                </a:solidFill>
              </a:rPr>
              <a:t>AKUN </a:t>
            </a:r>
            <a:r>
              <a:rPr lang="id-ID" sz="3200" dirty="0"/>
              <a:t>yang bersumber dari </a:t>
            </a:r>
            <a:r>
              <a:rPr lang="id-ID" sz="3200" dirty="0">
                <a:solidFill>
                  <a:srgbClr val="FFFF00"/>
                </a:solidFill>
              </a:rPr>
              <a:t>Tabel Master </a:t>
            </a:r>
            <a:r>
              <a:rPr lang="id-ID" sz="3200" b="1" dirty="0">
                <a:solidFill>
                  <a:srgbClr val="FFFF00"/>
                </a:solidFill>
              </a:rPr>
              <a:t>BAGAN</a:t>
            </a:r>
            <a:r>
              <a:rPr lang="en-US" sz="3200" b="1" dirty="0">
                <a:solidFill>
                  <a:srgbClr val="FFFF00"/>
                </a:solidFill>
              </a:rPr>
              <a:t>_</a:t>
            </a:r>
            <a:r>
              <a:rPr lang="id-ID" sz="3200" b="1" dirty="0">
                <a:solidFill>
                  <a:srgbClr val="FFFF00"/>
                </a:solidFill>
              </a:rPr>
              <a:t>AKUN</a:t>
            </a:r>
          </a:p>
          <a:p>
            <a:pPr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</a:pPr>
            <a:r>
              <a:rPr lang="id-ID" sz="3200" dirty="0"/>
              <a:t>Oleh karena itu, Tabel Transaksi diletakkan pertama (sebelah kiri) sehingga disebut sebagai </a:t>
            </a:r>
            <a:r>
              <a:rPr lang="id-ID" sz="3200" b="1" dirty="0">
                <a:solidFill>
                  <a:srgbClr val="FFFF00"/>
                </a:solidFill>
              </a:rPr>
              <a:t>LEFT JOIN</a:t>
            </a:r>
          </a:p>
          <a:p>
            <a:pPr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</a:pPr>
            <a:r>
              <a:rPr lang="id-ID" sz="3200" dirty="0">
                <a:solidFill>
                  <a:srgbClr val="00B0F0"/>
                </a:solidFill>
              </a:rPr>
              <a:t>Hasilnya</a:t>
            </a:r>
            <a:r>
              <a:rPr lang="id-ID" sz="3200" dirty="0"/>
              <a:t>, Ada 1 Kode Akun yang tidak ada pasangannya dari Tabel Master, yaitu kode Akun </a:t>
            </a:r>
            <a:r>
              <a:rPr lang="id-ID" sz="3200" b="1" dirty="0">
                <a:solidFill>
                  <a:srgbClr val="FFFF00"/>
                </a:solidFill>
              </a:rPr>
              <a:t>11112</a:t>
            </a:r>
          </a:p>
        </p:txBody>
      </p:sp>
    </p:spTree>
    <p:extLst>
      <p:ext uri="{BB962C8B-B14F-4D97-AF65-F5344CB8AC3E}">
        <p14:creationId xmlns:p14="http://schemas.microsoft.com/office/powerpoint/2010/main" val="345266245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B8958-B94E-4F1D-AE2D-223630C22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B98D10-417C-4CF0-8912-01B16DB625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4FAB6D-F855-4865-B569-DDAFB145E8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203"/>
            <a:ext cx="12192000" cy="6801593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57B52671-359C-4EF5-B786-1962CAD92322}"/>
              </a:ext>
            </a:extLst>
          </p:cNvPr>
          <p:cNvSpPr/>
          <p:nvPr/>
        </p:nvSpPr>
        <p:spPr>
          <a:xfrm>
            <a:off x="1969476" y="3667648"/>
            <a:ext cx="10038303" cy="763676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7105208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0408F-D967-4485-B1E7-D32224B21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643095"/>
            <a:ext cx="9749868" cy="1286189"/>
          </a:xfrm>
        </p:spPr>
        <p:txBody>
          <a:bodyPr>
            <a:normAutofit/>
          </a:bodyPr>
          <a:lstStyle/>
          <a:p>
            <a:r>
              <a:rPr lang="id-ID" sz="4000" b="1" noProof="1">
                <a:solidFill>
                  <a:srgbClr val="FFFF00"/>
                </a:solidFill>
              </a:rPr>
              <a:t>Query dengan melibatkan dua tabel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70647B-AF4D-47A3-AA31-5FE826FD97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10058400" cy="1830251"/>
          </a:xfrm>
        </p:spPr>
        <p:txBody>
          <a:bodyPr>
            <a:normAutofit/>
          </a:bodyPr>
          <a:lstStyle/>
          <a:p>
            <a:r>
              <a:rPr lang="id-ID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Ada 4 kemungkinan ketika menggabungkan 2 tabel</a:t>
            </a:r>
          </a:p>
          <a:p>
            <a:r>
              <a:rPr lang="id-ID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Pada latihan 5a, kita gunakan LEFT JOIN</a:t>
            </a:r>
          </a:p>
          <a:p>
            <a:r>
              <a:rPr lang="id-ID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Bagaimana jika diganti menjadi INNER JOIN? Coba kamu lakukan sebagai latihan 5b</a:t>
            </a:r>
          </a:p>
          <a:p>
            <a:pPr marL="0" indent="0">
              <a:buNone/>
            </a:pPr>
            <a:endParaRPr lang="id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530557-5452-4D82-A21A-5883793692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885" y="4180357"/>
            <a:ext cx="11437257" cy="235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19654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95A9AB0-B67D-4C21-820E-8228D4E9588D}"/>
              </a:ext>
            </a:extLst>
          </p:cNvPr>
          <p:cNvSpPr/>
          <p:nvPr/>
        </p:nvSpPr>
        <p:spPr>
          <a:xfrm>
            <a:off x="0" y="2682910"/>
            <a:ext cx="12192000" cy="2692958"/>
          </a:xfrm>
          <a:prstGeom prst="roundRect">
            <a:avLst>
              <a:gd name="adj" fmla="val 14516"/>
            </a:avLst>
          </a:prstGeom>
          <a:gradFill>
            <a:gsLst>
              <a:gs pos="0">
                <a:schemeClr val="tx1">
                  <a:lumMod val="85000"/>
                  <a:alpha val="39000"/>
                </a:schemeClr>
              </a:gs>
              <a:gs pos="35000">
                <a:schemeClr val="tx1">
                  <a:lumMod val="50000"/>
                  <a:alpha val="38000"/>
                </a:schemeClr>
              </a:gs>
              <a:gs pos="100000">
                <a:schemeClr val="bg1">
                  <a:lumMod val="95000"/>
                  <a:lumOff val="5000"/>
                  <a:alpha val="50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B302356-A34E-4CB1-98AE-22EA2559D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41149"/>
            <a:ext cx="12192000" cy="1096889"/>
          </a:xfrm>
          <a:solidFill>
            <a:schemeClr val="tx1">
              <a:alpha val="22000"/>
            </a:schemeClr>
          </a:solidFill>
        </p:spPr>
        <p:txBody>
          <a:bodyPr>
            <a:normAutofit/>
          </a:bodyPr>
          <a:lstStyle/>
          <a:p>
            <a:r>
              <a:rPr lang="id-ID" sz="6000" b="1" dirty="0">
                <a:solidFill>
                  <a:srgbClr val="FFFF00"/>
                </a:solidFill>
              </a:rPr>
              <a:t>Latihan 5b – INNER JOIN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BDDB360-A840-469F-A3E6-84B3BAF9E8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6220" y="2210637"/>
            <a:ext cx="10058400" cy="4421275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noProof="1"/>
              <a:t>Lanjutan dari Latihan </a:t>
            </a:r>
            <a:r>
              <a:rPr lang="en-US" b="1" noProof="1">
                <a:solidFill>
                  <a:srgbClr val="FFFF00"/>
                </a:solidFill>
              </a:rPr>
              <a:t>5a</a:t>
            </a:r>
            <a:r>
              <a:rPr lang="en-US" noProof="1"/>
              <a:t>, Kita akan menyisipkan </a:t>
            </a:r>
            <a:r>
              <a:rPr lang="en-US" b="1" noProof="1">
                <a:solidFill>
                  <a:srgbClr val="FFC000"/>
                </a:solidFill>
              </a:rPr>
              <a:t>NAMA_AKUN</a:t>
            </a:r>
            <a:r>
              <a:rPr lang="en-US" noProof="1"/>
              <a:t> ke Tabel </a:t>
            </a:r>
            <a:r>
              <a:rPr lang="en-US" b="1" noProof="1"/>
              <a:t>JURNAL2019</a:t>
            </a:r>
          </a:p>
          <a:p>
            <a:pPr marL="0" indent="0">
              <a:buNone/>
            </a:pPr>
            <a:endParaRPr lang="en-US" b="1" noProof="1">
              <a:solidFill>
                <a:srgbClr val="FFFF0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2600" b="1" noProof="1">
                <a:solidFill>
                  <a:srgbClr val="FFFF00"/>
                </a:solidFill>
              </a:rPr>
              <a:t>SELECT</a:t>
            </a:r>
            <a:r>
              <a:rPr lang="en-US" sz="2600" noProof="1"/>
              <a:t> a.</a:t>
            </a:r>
            <a:r>
              <a:rPr lang="en-US" sz="2600" noProof="1">
                <a:solidFill>
                  <a:srgbClr val="00B0F0"/>
                </a:solidFill>
              </a:rPr>
              <a:t>KODE_AKUN</a:t>
            </a:r>
            <a:r>
              <a:rPr lang="en-US" sz="2600" noProof="1"/>
              <a:t>, b.</a:t>
            </a:r>
            <a:r>
              <a:rPr lang="en-US" sz="2600" b="1" noProof="1"/>
              <a:t>NAMA_AKUN</a:t>
            </a:r>
            <a:r>
              <a:rPr lang="en-US" sz="2600" noProof="1"/>
              <a:t>, </a:t>
            </a:r>
            <a:r>
              <a:rPr lang="en-US" sz="2600" noProof="1">
                <a:solidFill>
                  <a:srgbClr val="00B0F0"/>
                </a:solidFill>
              </a:rPr>
              <a:t>SUM(</a:t>
            </a:r>
            <a:r>
              <a:rPr lang="en-US" sz="2600" noProof="1"/>
              <a:t>a</a:t>
            </a:r>
            <a:r>
              <a:rPr lang="en-US" sz="2600" noProof="1">
                <a:solidFill>
                  <a:srgbClr val="00B0F0"/>
                </a:solidFill>
              </a:rPr>
              <a:t>.</a:t>
            </a:r>
            <a:r>
              <a:rPr lang="en-US" sz="2600" b="1" noProof="1">
                <a:solidFill>
                  <a:srgbClr val="00B0F0"/>
                </a:solidFill>
              </a:rPr>
              <a:t>DEBET</a:t>
            </a:r>
            <a:r>
              <a:rPr lang="en-US" sz="2600" noProof="1">
                <a:solidFill>
                  <a:srgbClr val="00B0F0"/>
                </a:solidFill>
              </a:rPr>
              <a:t>)</a:t>
            </a:r>
            <a:r>
              <a:rPr lang="en-US" sz="2600" noProof="1"/>
              <a:t> </a:t>
            </a:r>
            <a:r>
              <a:rPr lang="en-US" sz="2600" noProof="1">
                <a:solidFill>
                  <a:srgbClr val="FFFF00"/>
                </a:solidFill>
              </a:rPr>
              <a:t>AS</a:t>
            </a:r>
            <a:r>
              <a:rPr lang="en-US" sz="2600" noProof="1"/>
              <a:t> </a:t>
            </a:r>
            <a:r>
              <a:rPr lang="en-US" sz="2600" noProof="1">
                <a:solidFill>
                  <a:srgbClr val="FFC000"/>
                </a:solidFill>
              </a:rPr>
              <a:t>JDEBET</a:t>
            </a:r>
            <a:r>
              <a:rPr lang="en-US" sz="2600" noProof="1"/>
              <a:t>,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600" noProof="1">
                <a:solidFill>
                  <a:srgbClr val="00B0F0"/>
                </a:solidFill>
              </a:rPr>
              <a:t>	SUM(</a:t>
            </a:r>
            <a:r>
              <a:rPr lang="en-US" sz="2600" noProof="1"/>
              <a:t>a.</a:t>
            </a:r>
            <a:r>
              <a:rPr lang="en-US" sz="2600" b="1" noProof="1">
                <a:solidFill>
                  <a:srgbClr val="00B0F0"/>
                </a:solidFill>
              </a:rPr>
              <a:t>KREDIT</a:t>
            </a:r>
            <a:r>
              <a:rPr lang="en-US" sz="2600" noProof="1">
                <a:solidFill>
                  <a:srgbClr val="00B0F0"/>
                </a:solidFill>
              </a:rPr>
              <a:t>) </a:t>
            </a:r>
            <a:r>
              <a:rPr lang="en-US" sz="2600" noProof="1">
                <a:solidFill>
                  <a:srgbClr val="FFFF00"/>
                </a:solidFill>
              </a:rPr>
              <a:t>AS</a:t>
            </a:r>
            <a:r>
              <a:rPr lang="en-US" sz="2600" noProof="1"/>
              <a:t> </a:t>
            </a:r>
            <a:r>
              <a:rPr lang="en-US" sz="2600" noProof="1">
                <a:solidFill>
                  <a:srgbClr val="FFC000"/>
                </a:solidFill>
              </a:rPr>
              <a:t>JKREDIT</a:t>
            </a:r>
          </a:p>
          <a:p>
            <a:pPr marL="0" lvl="1" indent="0">
              <a:lnSpc>
                <a:spcPct val="120000"/>
              </a:lnSpc>
              <a:buNone/>
            </a:pPr>
            <a:r>
              <a:rPr lang="en-US" sz="2600" b="1" noProof="1">
                <a:solidFill>
                  <a:srgbClr val="FFFF00"/>
                </a:solidFill>
              </a:rPr>
              <a:t>FROM</a:t>
            </a:r>
            <a:r>
              <a:rPr lang="en-US" sz="2600" noProof="1"/>
              <a:t> </a:t>
            </a:r>
            <a:r>
              <a:rPr lang="en-US" sz="2600" noProof="1">
                <a:solidFill>
                  <a:schemeClr val="accent2">
                    <a:lumMod val="20000"/>
                    <a:lumOff val="80000"/>
                  </a:schemeClr>
                </a:solidFill>
              </a:rPr>
              <a:t>JURNAL2019 as a </a:t>
            </a:r>
          </a:p>
          <a:p>
            <a:pPr marL="274320" lvl="1" indent="0">
              <a:lnSpc>
                <a:spcPct val="120000"/>
              </a:lnSpc>
              <a:buNone/>
            </a:pPr>
            <a:r>
              <a:rPr lang="en-US" sz="2600" noProof="1">
                <a:solidFill>
                  <a:schemeClr val="accent2">
                    <a:lumMod val="20000"/>
                    <a:lumOff val="80000"/>
                  </a:schemeClr>
                </a:solidFill>
              </a:rPr>
              <a:t>	</a:t>
            </a:r>
            <a:r>
              <a:rPr lang="en-US" sz="3400" b="1" noProof="1">
                <a:solidFill>
                  <a:srgbClr val="FFFF00"/>
                </a:solidFill>
              </a:rPr>
              <a:t>INNER JOIN</a:t>
            </a:r>
            <a:r>
              <a:rPr lang="en-US" sz="2600" b="1" noProof="1">
                <a:solidFill>
                  <a:srgbClr val="FFFF00"/>
                </a:solidFill>
              </a:rPr>
              <a:t> </a:t>
            </a:r>
            <a:r>
              <a:rPr lang="en-US" sz="2600" noProof="1">
                <a:solidFill>
                  <a:schemeClr val="accent2">
                    <a:lumMod val="20000"/>
                    <a:lumOff val="80000"/>
                  </a:schemeClr>
                </a:solidFill>
              </a:rPr>
              <a:t>BAGAN_AKUN as b </a:t>
            </a:r>
            <a:r>
              <a:rPr lang="en-US" sz="3400" b="1" noProof="1">
                <a:solidFill>
                  <a:srgbClr val="FFFF00"/>
                </a:solidFill>
              </a:rPr>
              <a:t>ON</a:t>
            </a:r>
            <a:r>
              <a:rPr lang="en-US" sz="2600" noProof="1">
                <a:solidFill>
                  <a:schemeClr val="accent2">
                    <a:lumMod val="20000"/>
                    <a:lumOff val="80000"/>
                  </a:schemeClr>
                </a:solidFill>
              </a:rPr>
              <a:t>  </a:t>
            </a:r>
            <a:r>
              <a:rPr lang="en-US" sz="2600" noProof="1"/>
              <a:t>a.</a:t>
            </a:r>
            <a:r>
              <a:rPr lang="en-US" sz="2600" noProof="1">
                <a:solidFill>
                  <a:srgbClr val="00B0F0"/>
                </a:solidFill>
              </a:rPr>
              <a:t>KODE_AKUN </a:t>
            </a:r>
            <a:r>
              <a:rPr lang="en-US" sz="2600" b="1" noProof="1">
                <a:solidFill>
                  <a:srgbClr val="FFFF00"/>
                </a:solidFill>
              </a:rPr>
              <a:t>=</a:t>
            </a:r>
            <a:r>
              <a:rPr lang="en-US" sz="2600" noProof="1">
                <a:solidFill>
                  <a:srgbClr val="00B0F0"/>
                </a:solidFill>
              </a:rPr>
              <a:t> </a:t>
            </a:r>
            <a:r>
              <a:rPr lang="en-US" sz="2600" noProof="1"/>
              <a:t>b.KODE</a:t>
            </a:r>
            <a:endParaRPr lang="en-US" sz="2600" noProof="1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 marL="0" lvl="1" indent="0">
              <a:lnSpc>
                <a:spcPct val="120000"/>
              </a:lnSpc>
              <a:buNone/>
            </a:pPr>
            <a:r>
              <a:rPr lang="en-US" sz="2600" b="1" noProof="1">
                <a:solidFill>
                  <a:srgbClr val="FFFF00"/>
                </a:solidFill>
              </a:rPr>
              <a:t>GROUP</a:t>
            </a:r>
            <a:r>
              <a:rPr lang="en-US" sz="2600" b="1" noProof="1"/>
              <a:t> </a:t>
            </a:r>
            <a:r>
              <a:rPr lang="en-US" sz="2600" b="1" noProof="1">
                <a:solidFill>
                  <a:srgbClr val="FFFF00"/>
                </a:solidFill>
              </a:rPr>
              <a:t>BY</a:t>
            </a:r>
            <a:r>
              <a:rPr lang="en-US" sz="2600" noProof="1"/>
              <a:t> a.</a:t>
            </a:r>
            <a:r>
              <a:rPr lang="en-US" sz="2600" noProof="1">
                <a:solidFill>
                  <a:srgbClr val="00B0F0"/>
                </a:solidFill>
              </a:rPr>
              <a:t>KODE_AKUN </a:t>
            </a:r>
          </a:p>
          <a:p>
            <a:pPr marL="0" lvl="1" indent="0">
              <a:lnSpc>
                <a:spcPct val="120000"/>
              </a:lnSpc>
              <a:buNone/>
            </a:pPr>
            <a:r>
              <a:rPr lang="en-US" sz="2600" noProof="1"/>
              <a:t>LIMIT 100;</a:t>
            </a:r>
          </a:p>
          <a:p>
            <a:pPr marL="0" indent="0">
              <a:buNone/>
            </a:pPr>
            <a:endParaRPr lang="en-US" noProof="1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noProof="1"/>
              <a:t>Jika menggunakan </a:t>
            </a:r>
            <a:r>
              <a:rPr lang="en-US" b="1" noProof="1"/>
              <a:t>INNER JOIN</a:t>
            </a:r>
            <a:r>
              <a:rPr lang="en-US" noProof="1"/>
              <a:t>, maka hanya diambil KODE AKUN yang sama dari kedua Tabel</a:t>
            </a:r>
          </a:p>
          <a:p>
            <a:pPr>
              <a:spcBef>
                <a:spcPts val="1200"/>
              </a:spcBef>
            </a:pPr>
            <a:r>
              <a:rPr lang="en-US" b="1" noProof="1"/>
              <a:t>Perhatikan</a:t>
            </a:r>
            <a:r>
              <a:rPr lang="en-US" noProof="1"/>
              <a:t>, 1 Kode Akun yang tidak ada pasangannya dari Tabel Master, yaitu kode Akun </a:t>
            </a:r>
            <a:r>
              <a:rPr lang="en-US" b="1" noProof="1">
                <a:solidFill>
                  <a:srgbClr val="FFFF00"/>
                </a:solidFill>
              </a:rPr>
              <a:t>11112 </a:t>
            </a:r>
            <a:r>
              <a:rPr lang="en-US" noProof="1"/>
              <a:t>tidak lagi muncul</a:t>
            </a:r>
            <a:endParaRPr lang="en-US" noProof="1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73448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B424B-B7E7-43FF-8667-DE1CAC955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26A33A8-2743-40D4-AEC1-81409603F3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4075" y="0"/>
            <a:ext cx="11283850" cy="6858000"/>
          </a:xfrm>
        </p:spPr>
      </p:pic>
    </p:spTree>
    <p:extLst>
      <p:ext uri="{BB962C8B-B14F-4D97-AF65-F5344CB8AC3E}">
        <p14:creationId xmlns:p14="http://schemas.microsoft.com/office/powerpoint/2010/main" val="281189651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B310D-DC0C-475F-96C2-6840ED14D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6000" b="1" dirty="0">
                <a:solidFill>
                  <a:srgbClr val="FFFF00"/>
                </a:solidFill>
              </a:rPr>
              <a:t>TUGAS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E276F-70A3-4C4E-943C-C1C1839DB2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200" y="2160396"/>
            <a:ext cx="9698892" cy="431074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id-ID" sz="2800" b="1" noProof="1">
                <a:solidFill>
                  <a:srgbClr val="FFFF00"/>
                </a:solidFill>
              </a:rPr>
              <a:t>LATIHAN 5c</a:t>
            </a:r>
          </a:p>
          <a:p>
            <a:r>
              <a:rPr lang="id-ID" noProof="1"/>
              <a:t>Gunakan Database </a:t>
            </a:r>
            <a:r>
              <a:rPr lang="en-US" b="1" noProof="1"/>
              <a:t>SALES (impor dari file SALES.SQL)</a:t>
            </a:r>
            <a:endParaRPr lang="id-ID" b="1" noProof="1"/>
          </a:p>
          <a:p>
            <a:pPr marL="0" indent="0">
              <a:buNone/>
            </a:pPr>
            <a:endParaRPr lang="id-ID" b="1" noProof="1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id-ID" b="1" noProof="1">
                <a:solidFill>
                  <a:srgbClr val="FFFF00"/>
                </a:solidFill>
              </a:rPr>
              <a:t>Tujuan:</a:t>
            </a:r>
          </a:p>
          <a:p>
            <a:r>
              <a:rPr lang="id-ID" noProof="1">
                <a:solidFill>
                  <a:schemeClr val="accent5">
                    <a:lumMod val="20000"/>
                    <a:lumOff val="80000"/>
                  </a:schemeClr>
                </a:solidFill>
              </a:rPr>
              <a:t>Menambahkan </a:t>
            </a:r>
            <a:r>
              <a:rPr lang="id-ID" b="1" noProof="1">
                <a:solidFill>
                  <a:schemeClr val="accent5">
                    <a:lumMod val="20000"/>
                    <a:lumOff val="80000"/>
                  </a:schemeClr>
                </a:solidFill>
              </a:rPr>
              <a:t>Nama Produk</a:t>
            </a:r>
            <a:r>
              <a:rPr lang="id-ID" noProof="1">
                <a:solidFill>
                  <a:schemeClr val="accent5">
                    <a:lumMod val="20000"/>
                    <a:lumOff val="80000"/>
                  </a:schemeClr>
                </a:solidFill>
              </a:rPr>
              <a:t> dari Tabel </a:t>
            </a:r>
            <a:r>
              <a:rPr lang="id-ID" b="1" noProof="1">
                <a:solidFill>
                  <a:srgbClr val="FFC000"/>
                </a:solidFill>
              </a:rPr>
              <a:t>PRODUK_MASTER</a:t>
            </a:r>
            <a:r>
              <a:rPr lang="id-ID" noProof="1">
                <a:solidFill>
                  <a:srgbClr val="FFC000"/>
                </a:solidFill>
              </a:rPr>
              <a:t> </a:t>
            </a:r>
            <a:r>
              <a:rPr lang="id-ID" noProof="1">
                <a:solidFill>
                  <a:schemeClr val="accent5">
                    <a:lumMod val="20000"/>
                    <a:lumOff val="80000"/>
                  </a:schemeClr>
                </a:solidFill>
              </a:rPr>
              <a:t>pada Tabel </a:t>
            </a:r>
            <a:r>
              <a:rPr lang="id-ID" b="1" noProof="1">
                <a:solidFill>
                  <a:srgbClr val="FFFF00"/>
                </a:solidFill>
              </a:rPr>
              <a:t>SALES_DETAIL</a:t>
            </a:r>
          </a:p>
          <a:p>
            <a:pPr marL="0" indent="0">
              <a:buNone/>
            </a:pPr>
            <a:endParaRPr lang="id-ID" b="1" noProof="1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id-ID" b="1" noProof="1">
                <a:solidFill>
                  <a:srgbClr val="00B0F0"/>
                </a:solidFill>
              </a:rPr>
              <a:t>Informasi akhir yang diinginkan:</a:t>
            </a:r>
          </a:p>
          <a:p>
            <a:r>
              <a:rPr lang="id-ID" noProof="1"/>
              <a:t>Semua kolom pada Tabel </a:t>
            </a:r>
            <a:r>
              <a:rPr lang="id-ID" b="1" noProof="1"/>
              <a:t>SALES_DETAIL</a:t>
            </a:r>
            <a:r>
              <a:rPr lang="id-ID" noProof="1"/>
              <a:t> ditampilkan ditambah 1 kolom </a:t>
            </a:r>
            <a:r>
              <a:rPr lang="en-US" b="1" noProof="1">
                <a:solidFill>
                  <a:srgbClr val="92D050"/>
                </a:solidFill>
              </a:rPr>
              <a:t>nama_produk</a:t>
            </a:r>
            <a:r>
              <a:rPr lang="en-US" noProof="1"/>
              <a:t> </a:t>
            </a:r>
            <a:r>
              <a:rPr lang="id-ID" noProof="1"/>
              <a:t>yang bersumber dari Tabel </a:t>
            </a:r>
            <a:r>
              <a:rPr lang="id-ID" b="1" noProof="1"/>
              <a:t>PRODUK_MASTER</a:t>
            </a:r>
            <a:r>
              <a:rPr lang="en-US" b="1" noProof="1"/>
              <a:t> </a:t>
            </a:r>
            <a:r>
              <a:rPr lang="en-US" sz="1800" b="1" noProof="1"/>
              <a:t>(petunjuk: gunakan LEFT JOIN)</a:t>
            </a:r>
            <a:endParaRPr lang="id-ID" b="1" noProof="1"/>
          </a:p>
        </p:txBody>
      </p:sp>
    </p:spTree>
    <p:extLst>
      <p:ext uri="{BB962C8B-B14F-4D97-AF65-F5344CB8AC3E}">
        <p14:creationId xmlns:p14="http://schemas.microsoft.com/office/powerpoint/2010/main" val="381586600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8865B-80DC-4913-9D9E-641D34276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4800" b="1" noProof="1">
                <a:solidFill>
                  <a:srgbClr val="FFFF00"/>
                </a:solidFill>
              </a:rPr>
              <a:t>Tampilan hasil query Latihan 5c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A2DF37-7222-4AC4-B7E2-256605E71A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169" y="3137738"/>
            <a:ext cx="4153879" cy="1391963"/>
          </a:xfr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id-ID" sz="2800" noProof="1">
                <a:solidFill>
                  <a:schemeClr val="accent5">
                    <a:lumMod val="20000"/>
                    <a:lumOff val="80000"/>
                  </a:schemeClr>
                </a:solidFill>
              </a:rPr>
              <a:t>Berikut petikan beberapa baris pertama hasil query latihan 5c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01C2BB-AA3A-4A63-AFE6-5F447EAA4D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169" y="2225784"/>
            <a:ext cx="4153879" cy="5674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EDFA1C3-EFEF-4BDD-A3B1-5E4C9473F3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7251" y="2114986"/>
            <a:ext cx="6538612" cy="4250836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43A1BB9-1159-435B-A52F-D681219BD051}"/>
              </a:ext>
            </a:extLst>
          </p:cNvPr>
          <p:cNvSpPr txBox="1">
            <a:spLocks/>
          </p:cNvSpPr>
          <p:nvPr/>
        </p:nvSpPr>
        <p:spPr>
          <a:xfrm>
            <a:off x="513579" y="4978691"/>
            <a:ext cx="4068469" cy="126407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noProof="1">
                <a:solidFill>
                  <a:srgbClr val="FFFF00"/>
                </a:solidFill>
              </a:rPr>
              <a:t>agar disajikan urut no_do, maka tambahkan perintah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noProof="1">
                <a:solidFill>
                  <a:srgbClr val="FFFF00"/>
                </a:solidFill>
              </a:rPr>
              <a:t>ORDER BY no_do</a:t>
            </a:r>
            <a:endParaRPr lang="id-ID" noProof="1">
              <a:solidFill>
                <a:srgbClr val="FFFF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35AEFE-4F1F-4A84-B6D4-7A23F7FB7CFB}"/>
              </a:ext>
            </a:extLst>
          </p:cNvPr>
          <p:cNvSpPr txBox="1"/>
          <p:nvPr/>
        </p:nvSpPr>
        <p:spPr>
          <a:xfrm>
            <a:off x="527253" y="6322423"/>
            <a:ext cx="40547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noProof="1">
                <a:solidFill>
                  <a:schemeClr val="tx1">
                    <a:lumMod val="95000"/>
                  </a:schemeClr>
                </a:solidFill>
              </a:rPr>
              <a:t>Bisa juga menggunakan ORDER BY 1</a:t>
            </a:r>
            <a:endParaRPr lang="id-ID" noProof="1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72925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B2777FC-7B4E-46DF-93BD-36079034C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467" y="2298560"/>
            <a:ext cx="9613859" cy="2152859"/>
          </a:xfrm>
        </p:spPr>
        <p:txBody>
          <a:bodyPr anchor="ctr">
            <a:normAutofit/>
          </a:bodyPr>
          <a:lstStyle/>
          <a:p>
            <a:r>
              <a:rPr lang="id-ID" sz="7200" b="1" noProof="1">
                <a:solidFill>
                  <a:srgbClr val="00B0F0"/>
                </a:solidFill>
              </a:rPr>
              <a:t>Query</a:t>
            </a:r>
            <a:r>
              <a:rPr lang="id-ID" sz="7200" noProof="1"/>
              <a:t> </a:t>
            </a:r>
            <a:r>
              <a:rPr lang="id-ID" sz="7200" noProof="1">
                <a:solidFill>
                  <a:srgbClr val="FFFF00"/>
                </a:solidFill>
              </a:rPr>
              <a:t>untuk</a:t>
            </a:r>
            <a:r>
              <a:rPr lang="id-ID" sz="7200" noProof="1"/>
              <a:t> </a:t>
            </a:r>
            <a:r>
              <a:rPr lang="id-ID" sz="7200" b="1" noProof="1">
                <a:solidFill>
                  <a:schemeClr val="accent6">
                    <a:lumMod val="20000"/>
                    <a:lumOff val="80000"/>
                  </a:schemeClr>
                </a:solidFill>
              </a:rPr>
              <a:t>DATE</a:t>
            </a:r>
            <a:endParaRPr lang="id-ID" sz="1800" b="1" noProof="1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218994-EEBD-4C33-B8AB-4C912C428A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3964" y="4918374"/>
            <a:ext cx="5988819" cy="622971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FFC000"/>
                </a:solidFill>
              </a:rPr>
              <a:t>Data Manipulation Language</a:t>
            </a:r>
          </a:p>
        </p:txBody>
      </p:sp>
    </p:spTree>
    <p:extLst>
      <p:ext uri="{BB962C8B-B14F-4D97-AF65-F5344CB8AC3E}">
        <p14:creationId xmlns:p14="http://schemas.microsoft.com/office/powerpoint/2010/main" val="350770389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97F5899-4C79-473C-BBCE-984B4FA3C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6000" b="1" noProof="1">
                <a:solidFill>
                  <a:srgbClr val="FFFF00"/>
                </a:solidFill>
              </a:rPr>
              <a:t>MySQL DATE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866B64E-EF43-4FC8-8161-18CFE398F3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sz="2800" b="1" dirty="0"/>
              <a:t>DAY, WEEK, MONTH, YEAR, WEEKDAY</a:t>
            </a:r>
          </a:p>
          <a:p>
            <a:r>
              <a:rPr lang="id-ID" sz="2800" b="1" dirty="0">
                <a:solidFill>
                  <a:srgbClr val="FFFF00"/>
                </a:solidFill>
              </a:rPr>
              <a:t>Latihan 6a</a:t>
            </a:r>
          </a:p>
          <a:p>
            <a:pPr marL="0" indent="0">
              <a:buNone/>
            </a:pPr>
            <a:endParaRPr lang="en-US" b="1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id-ID" b="1" dirty="0">
                <a:solidFill>
                  <a:srgbClr val="FFFF00"/>
                </a:solidFill>
              </a:rPr>
              <a:t>SELECT</a:t>
            </a:r>
            <a:r>
              <a:rPr lang="id-ID" dirty="0"/>
              <a:t> </a:t>
            </a:r>
          </a:p>
          <a:p>
            <a:pPr marL="0" indent="0">
              <a:buNone/>
            </a:pPr>
            <a:r>
              <a:rPr lang="id-ID" b="1" dirty="0">
                <a:solidFill>
                  <a:srgbClr val="FFFF00"/>
                </a:solidFill>
              </a:rPr>
              <a:t>DAY</a:t>
            </a:r>
            <a:r>
              <a:rPr lang="id-ID" dirty="0"/>
              <a:t>('2020-06-15') </a:t>
            </a:r>
            <a:r>
              <a:rPr lang="id-ID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hari</a:t>
            </a:r>
            <a:r>
              <a:rPr lang="id-ID" dirty="0"/>
              <a:t>, </a:t>
            </a:r>
          </a:p>
          <a:p>
            <a:pPr marL="0" indent="0">
              <a:buNone/>
            </a:pPr>
            <a:r>
              <a:rPr lang="id-ID" b="1" dirty="0">
                <a:solidFill>
                  <a:srgbClr val="FFFF00"/>
                </a:solidFill>
              </a:rPr>
              <a:t>MONTH</a:t>
            </a:r>
            <a:r>
              <a:rPr lang="id-ID" dirty="0"/>
              <a:t>(' 2020-06-15 ') </a:t>
            </a:r>
            <a:r>
              <a:rPr lang="id-ID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bulan</a:t>
            </a:r>
            <a:r>
              <a:rPr lang="id-ID" dirty="0"/>
              <a:t>, </a:t>
            </a:r>
          </a:p>
          <a:p>
            <a:pPr marL="0" indent="0">
              <a:buNone/>
            </a:pPr>
            <a:r>
              <a:rPr lang="id-ID" b="1" dirty="0">
                <a:solidFill>
                  <a:srgbClr val="FFFF00"/>
                </a:solidFill>
              </a:rPr>
              <a:t>YEAR</a:t>
            </a:r>
            <a:r>
              <a:rPr lang="id-ID" dirty="0"/>
              <a:t>(' 2020-06-15 ') </a:t>
            </a:r>
            <a:r>
              <a:rPr lang="id-ID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tahun</a:t>
            </a:r>
            <a:r>
              <a:rPr lang="id-ID" dirty="0"/>
              <a:t>;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7359B2-0047-4437-9910-B8EB3A7970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2476" y="3983393"/>
            <a:ext cx="3398777" cy="208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29420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B310D-DC0C-475F-96C2-6840ED14D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4800" b="1" noProof="1">
                <a:solidFill>
                  <a:srgbClr val="FFFF00"/>
                </a:solidFill>
              </a:rPr>
              <a:t>LATIHAN 6b</a:t>
            </a:r>
            <a:endParaRPr lang="id-ID" sz="48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E276F-70A3-4C4E-943C-C1C1839DB2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200" y="2331218"/>
            <a:ext cx="9729037" cy="3924438"/>
          </a:xfrm>
        </p:spPr>
        <p:txBody>
          <a:bodyPr>
            <a:normAutofit/>
          </a:bodyPr>
          <a:lstStyle/>
          <a:p>
            <a:r>
              <a:rPr lang="id-ID" noProof="1"/>
              <a:t>Gunakan </a:t>
            </a:r>
            <a:r>
              <a:rPr lang="id-ID" b="1" noProof="1">
                <a:solidFill>
                  <a:srgbClr val="FFFF00"/>
                </a:solidFill>
              </a:rPr>
              <a:t>Database</a:t>
            </a:r>
            <a:r>
              <a:rPr lang="id-ID" noProof="1"/>
              <a:t> </a:t>
            </a:r>
            <a:r>
              <a:rPr lang="id-ID" b="1" noProof="1">
                <a:solidFill>
                  <a:srgbClr val="FFFF00"/>
                </a:solidFill>
              </a:rPr>
              <a:t>Latihan</a:t>
            </a:r>
            <a:r>
              <a:rPr lang="id-ID" b="1" noProof="1"/>
              <a:t> dan </a:t>
            </a:r>
            <a:r>
              <a:rPr lang="id-ID" noProof="1"/>
              <a:t>Tabel </a:t>
            </a:r>
            <a:r>
              <a:rPr lang="id-ID" b="1" noProof="1">
                <a:solidFill>
                  <a:schemeClr val="accent6">
                    <a:lumMod val="60000"/>
                    <a:lumOff val="40000"/>
                  </a:schemeClr>
                </a:solidFill>
              </a:rPr>
              <a:t>JURNAL2019</a:t>
            </a:r>
            <a:r>
              <a:rPr lang="id-ID" b="1" noProof="1"/>
              <a:t> </a:t>
            </a:r>
          </a:p>
          <a:p>
            <a:pPr marL="0" indent="0">
              <a:buNone/>
            </a:pPr>
            <a:endParaRPr lang="id-ID" b="1" noProof="1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id-ID" b="1" noProof="1">
                <a:solidFill>
                  <a:srgbClr val="FFFF00"/>
                </a:solidFill>
              </a:rPr>
              <a:t>Tujuan:</a:t>
            </a:r>
          </a:p>
          <a:p>
            <a:r>
              <a:rPr lang="id-ID" noProof="1"/>
              <a:t>Menghitung besarnya nilai transaksi DEBET dan KREDIT per bulan</a:t>
            </a:r>
            <a:endParaRPr lang="id-ID" b="1" noProof="1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id-ID" b="1" noProof="1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id-ID" b="1" noProof="1">
                <a:solidFill>
                  <a:srgbClr val="FFC000"/>
                </a:solidFill>
              </a:rPr>
              <a:t>Informasi akhir yang diinginkan:</a:t>
            </a:r>
          </a:p>
          <a:p>
            <a:r>
              <a:rPr lang="id-ID" noProof="1"/>
              <a:t>Kolom pertama berisi bulan ke-n, jumlah DEBET, dan Jumlah KREDIT</a:t>
            </a:r>
            <a:endParaRPr lang="id-ID" b="1" noProof="1"/>
          </a:p>
        </p:txBody>
      </p:sp>
    </p:spTree>
    <p:extLst>
      <p:ext uri="{BB962C8B-B14F-4D97-AF65-F5344CB8AC3E}">
        <p14:creationId xmlns:p14="http://schemas.microsoft.com/office/powerpoint/2010/main" val="1835676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F7356-B236-4E3A-A416-8CA2E48E3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4400" b="1" dirty="0">
                <a:solidFill>
                  <a:srgbClr val="FFC000"/>
                </a:solidFill>
              </a:rPr>
              <a:t>Apa saja yang  bisa dilakukan</a:t>
            </a:r>
            <a:r>
              <a:rPr lang="en-US" sz="4400" b="1" dirty="0">
                <a:solidFill>
                  <a:srgbClr val="FFC000"/>
                </a:solidFill>
              </a:rPr>
              <a:t>?</a:t>
            </a:r>
            <a:endParaRPr lang="id-ID" sz="4400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435546-DDD2-41AA-B03B-1E208B776B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220686"/>
            <a:ext cx="10543688" cy="4350936"/>
          </a:xfrm>
          <a:noFill/>
        </p:spPr>
        <p:txBody>
          <a:bodyPr>
            <a:normAutofit fontScale="92500" lnSpcReduction="10000"/>
          </a:bodyPr>
          <a:lstStyle/>
          <a:p>
            <a:r>
              <a:rPr lang="id-ID" sz="2800" noProof="1"/>
              <a:t>Sebelum data ada, maka harus dibuatkan rumah (database) dan kamarnya (tabel) untuk menampung data, ini menggunakan perintah mendefinisikan tabel, dikenal sebagai </a:t>
            </a:r>
            <a:r>
              <a:rPr lang="id-ID" sz="2800" b="1" noProof="1">
                <a:solidFill>
                  <a:srgbClr val="FFFF00"/>
                </a:solidFill>
              </a:rPr>
              <a:t>Data Definition Language (DDL</a:t>
            </a:r>
            <a:r>
              <a:rPr lang="id-ID" sz="2800" b="1" noProof="1"/>
              <a:t>)</a:t>
            </a:r>
          </a:p>
          <a:p>
            <a:endParaRPr lang="id-ID" sz="2800" b="1" noProof="1"/>
          </a:p>
          <a:p>
            <a:r>
              <a:rPr lang="id-ID" sz="2800" noProof="1">
                <a:solidFill>
                  <a:schemeClr val="accent6">
                    <a:lumMod val="40000"/>
                    <a:lumOff val="60000"/>
                  </a:schemeClr>
                </a:solidFill>
              </a:rPr>
              <a:t>Nah, kalau buat mengisi rumah dengan data, kita bisa memanipulasinya dengan perintah </a:t>
            </a:r>
            <a:r>
              <a:rPr lang="id-ID" sz="2800" b="1" noProof="1">
                <a:solidFill>
                  <a:srgbClr val="00B0F0"/>
                </a:solidFill>
              </a:rPr>
              <a:t>Data Manipulation Language (DML)</a:t>
            </a:r>
          </a:p>
          <a:p>
            <a:endParaRPr lang="id-ID" sz="2800" noProof="1"/>
          </a:p>
          <a:p>
            <a:r>
              <a:rPr lang="id-ID" sz="2800" noProof="1">
                <a:solidFill>
                  <a:schemeClr val="accent3">
                    <a:lumMod val="40000"/>
                    <a:lumOff val="60000"/>
                  </a:schemeClr>
                </a:solidFill>
              </a:rPr>
              <a:t>Tidak semua orang bisa seenaknya masuk keluar rumah dan kamar yang ada, maka perlu dikontrol oleh </a:t>
            </a:r>
            <a:r>
              <a:rPr lang="id-ID" sz="2800" b="1" noProof="1">
                <a:solidFill>
                  <a:srgbClr val="FFC000"/>
                </a:solidFill>
              </a:rPr>
              <a:t>Data Control Language (DCL)</a:t>
            </a:r>
          </a:p>
        </p:txBody>
      </p:sp>
    </p:spTree>
    <p:extLst>
      <p:ext uri="{BB962C8B-B14F-4D97-AF65-F5344CB8AC3E}">
        <p14:creationId xmlns:p14="http://schemas.microsoft.com/office/powerpoint/2010/main" val="143808740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94061-3A48-423B-9020-55D786BFF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452" y="2752850"/>
            <a:ext cx="4082596" cy="1618183"/>
          </a:xfrm>
        </p:spPr>
        <p:txBody>
          <a:bodyPr>
            <a:noAutofit/>
          </a:bodyPr>
          <a:lstStyle/>
          <a:p>
            <a:r>
              <a:rPr lang="id-ID" sz="2800" noProof="1">
                <a:solidFill>
                  <a:srgbClr val="FFFF00"/>
                </a:solidFill>
              </a:rPr>
              <a:t>Menghitung besarnya nilai transaksi DEBET dan KREDIT per bulan</a:t>
            </a:r>
            <a:endParaRPr lang="id-ID" sz="2800" dirty="0">
              <a:solidFill>
                <a:srgbClr val="FFFF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8BFA045-6306-4171-A131-FCBF776FAB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4833" y="602901"/>
            <a:ext cx="6159466" cy="6069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40224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72702-F101-4B29-9C90-4E3C72419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noProof="1">
                <a:solidFill>
                  <a:srgbClr val="FFFF00"/>
                </a:solidFill>
              </a:rPr>
              <a:t>Format angka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4794C8-CD46-4356-8E8B-F19991C2BB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5415679" cy="3599316"/>
          </a:xfrm>
        </p:spPr>
        <p:txBody>
          <a:bodyPr/>
          <a:lstStyle/>
          <a:p>
            <a:pPr marL="0" indent="0">
              <a:buNone/>
            </a:pPr>
            <a:r>
              <a:rPr lang="en-US" noProof="1"/>
              <a:t>Untuk menampilkan format angka (Indonesia), gunakan </a:t>
            </a:r>
            <a:r>
              <a:rPr lang="en-US" b="1" noProof="1">
                <a:solidFill>
                  <a:srgbClr val="FFFF00"/>
                </a:solidFill>
              </a:rPr>
              <a:t>FORMAT</a:t>
            </a:r>
          </a:p>
          <a:p>
            <a:endParaRPr lang="en-US" noProof="1"/>
          </a:p>
          <a:p>
            <a:pPr marL="0" indent="0">
              <a:buNone/>
            </a:pPr>
            <a:r>
              <a:rPr lang="en-US" b="1" noProof="1">
                <a:solidFill>
                  <a:srgbClr val="FFC000"/>
                </a:solidFill>
              </a:rPr>
              <a:t>SELECT </a:t>
            </a:r>
          </a:p>
          <a:p>
            <a:pPr marL="0" indent="0">
              <a:buNone/>
            </a:pPr>
            <a:r>
              <a:rPr lang="en-US" b="1" noProof="1">
                <a:solidFill>
                  <a:srgbClr val="FFC000"/>
                </a:solidFill>
              </a:rPr>
              <a:t>    FORMAT(1279054.2, 2, 'id_ID' 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79293F-43E3-4692-AC64-75DB0E5302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8296" y="2336873"/>
            <a:ext cx="5654299" cy="341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95433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4ECBF-F6C8-4D14-BCC6-1CDC77341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00"/>
                </a:solidFill>
              </a:rPr>
              <a:t>TUGAS – Latihan 6c</a:t>
            </a:r>
            <a:endParaRPr lang="id-ID" sz="40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950A47-2EB9-46A9-89E2-A2A723F90E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noProof="1"/>
              <a:t>Susun ulang perintah SQL seperti Latihan 6b namun hasil angkanya diformat ke dalam format angka Indonesia</a:t>
            </a:r>
          </a:p>
        </p:txBody>
      </p:sp>
    </p:spTree>
    <p:extLst>
      <p:ext uri="{BB962C8B-B14F-4D97-AF65-F5344CB8AC3E}">
        <p14:creationId xmlns:p14="http://schemas.microsoft.com/office/powerpoint/2010/main" val="305374990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94C6A-CE42-4B94-924A-4A8FE3298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solidFill>
                  <a:srgbClr val="FFFF00"/>
                </a:solidFill>
              </a:rPr>
              <a:t>SUBQUERY</a:t>
            </a:r>
            <a:endParaRPr lang="id-ID" sz="48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357AF7-6970-45B3-B6B1-AA79046207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noProof="1">
                <a:solidFill>
                  <a:srgbClr val="FFFF00"/>
                </a:solidFill>
              </a:rPr>
              <a:t>SELECT</a:t>
            </a:r>
            <a:r>
              <a:rPr lang="en-US" noProof="1"/>
              <a:t> nama_akun </a:t>
            </a:r>
            <a:r>
              <a:rPr lang="en-US" b="1" noProof="1">
                <a:solidFill>
                  <a:srgbClr val="FFFF00"/>
                </a:solidFill>
              </a:rPr>
              <a:t>FROM </a:t>
            </a:r>
            <a:r>
              <a:rPr lang="en-US" noProof="1"/>
              <a:t>bagan_akun</a:t>
            </a:r>
            <a:endParaRPr lang="en-US" b="1" noProof="1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en-US" noProof="1">
                <a:solidFill>
                  <a:srgbClr val="FFFF00"/>
                </a:solidFill>
              </a:rPr>
              <a:t>WHERE</a:t>
            </a:r>
            <a:r>
              <a:rPr lang="en-US" noProof="1"/>
              <a:t> kode </a:t>
            </a:r>
            <a:r>
              <a:rPr lang="en-US" b="1" noProof="1">
                <a:solidFill>
                  <a:srgbClr val="FFFF00"/>
                </a:solidFill>
              </a:rPr>
              <a:t>IN</a:t>
            </a:r>
            <a:r>
              <a:rPr lang="en-US" noProof="1"/>
              <a:t> (</a:t>
            </a:r>
            <a:r>
              <a:rPr lang="en-US" b="1" noProof="1">
                <a:solidFill>
                  <a:srgbClr val="FFFF00"/>
                </a:solidFill>
              </a:rPr>
              <a:t>SELECT</a:t>
            </a:r>
            <a:r>
              <a:rPr lang="en-US" noProof="1"/>
              <a:t> kode_akun </a:t>
            </a:r>
            <a:r>
              <a:rPr lang="en-US" b="1" noProof="1">
                <a:solidFill>
                  <a:srgbClr val="FFFF00"/>
                </a:solidFill>
              </a:rPr>
              <a:t>FROM</a:t>
            </a:r>
            <a:r>
              <a:rPr lang="en-US" noProof="1"/>
              <a:t> </a:t>
            </a:r>
            <a:r>
              <a:rPr lang="en-US" b="1" noProof="1">
                <a:solidFill>
                  <a:srgbClr val="00B0F0"/>
                </a:solidFill>
              </a:rPr>
              <a:t>jurnal2019</a:t>
            </a:r>
            <a:r>
              <a:rPr lang="en-US" noProof="1"/>
              <a:t>)</a:t>
            </a:r>
          </a:p>
          <a:p>
            <a:pPr marL="0" indent="0">
              <a:buNone/>
            </a:pPr>
            <a:endParaRPr lang="en-US" noProof="1"/>
          </a:p>
          <a:p>
            <a:pPr marL="0" indent="0">
              <a:buNone/>
            </a:pPr>
            <a:r>
              <a:rPr lang="en-US" noProof="1"/>
              <a:t>Query ini akan menampilkan semua nama akun yang digunakan untuk transaksi tahun 2019 (jurnal2019). </a:t>
            </a:r>
          </a:p>
          <a:p>
            <a:pPr marL="0" indent="0">
              <a:buNone/>
            </a:pPr>
            <a:r>
              <a:rPr lang="en-US" noProof="1"/>
              <a:t>Hasilnya ada 49 akun dari 53 akun yang terdapat pada table Bagan_akun.</a:t>
            </a:r>
          </a:p>
          <a:p>
            <a:pPr marL="0" indent="0">
              <a:buNone/>
            </a:pPr>
            <a:endParaRPr lang="en-US" noProof="1"/>
          </a:p>
          <a:p>
            <a:pPr marL="0" indent="0">
              <a:buNone/>
            </a:pPr>
            <a:r>
              <a:rPr lang="en-US" noProof="1"/>
              <a:t>Field Kode pada table Bagan_akun memiliki atribut data yang sama dengan field kode_akun pada table jurnal2019</a:t>
            </a:r>
          </a:p>
        </p:txBody>
      </p:sp>
    </p:spTree>
    <p:extLst>
      <p:ext uri="{BB962C8B-B14F-4D97-AF65-F5344CB8AC3E}">
        <p14:creationId xmlns:p14="http://schemas.microsoft.com/office/powerpoint/2010/main" val="32527165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F02D5-36D8-4F47-9B80-419A9EBCD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solidFill>
                  <a:srgbClr val="FFFF00"/>
                </a:solidFill>
              </a:rPr>
              <a:t>SUBQUERY</a:t>
            </a:r>
            <a:endParaRPr lang="id-ID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E8BDF7-7947-4289-89FB-4D64E81DA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noProof="1">
                <a:solidFill>
                  <a:srgbClr val="FFFF00"/>
                </a:solidFill>
              </a:rPr>
              <a:t>SELECT</a:t>
            </a:r>
            <a:r>
              <a:rPr lang="en-US" noProof="1"/>
              <a:t> * </a:t>
            </a:r>
            <a:r>
              <a:rPr lang="en-US" b="1" noProof="1">
                <a:solidFill>
                  <a:srgbClr val="FFFF00"/>
                </a:solidFill>
              </a:rPr>
              <a:t>FROM </a:t>
            </a:r>
            <a:r>
              <a:rPr lang="en-US" b="1" noProof="1">
                <a:solidFill>
                  <a:srgbClr val="00B0F0"/>
                </a:solidFill>
              </a:rPr>
              <a:t>jurnal2019</a:t>
            </a:r>
          </a:p>
          <a:p>
            <a:pPr marL="0" indent="0">
              <a:buNone/>
            </a:pPr>
            <a:r>
              <a:rPr lang="en-US" noProof="1">
                <a:solidFill>
                  <a:srgbClr val="FFFF00"/>
                </a:solidFill>
              </a:rPr>
              <a:t>WHERE</a:t>
            </a:r>
            <a:r>
              <a:rPr lang="en-US" noProof="1"/>
              <a:t> kode_akun </a:t>
            </a:r>
            <a:r>
              <a:rPr lang="en-US" b="1" noProof="1">
                <a:solidFill>
                  <a:srgbClr val="FFC000"/>
                </a:solidFill>
              </a:rPr>
              <a:t>NOT IN</a:t>
            </a:r>
            <a:r>
              <a:rPr lang="en-US" noProof="1">
                <a:solidFill>
                  <a:srgbClr val="FFC000"/>
                </a:solidFill>
              </a:rPr>
              <a:t> </a:t>
            </a:r>
            <a:r>
              <a:rPr lang="en-US" noProof="1"/>
              <a:t>(</a:t>
            </a:r>
            <a:r>
              <a:rPr lang="en-US" b="1" noProof="1">
                <a:solidFill>
                  <a:srgbClr val="FFFF00"/>
                </a:solidFill>
              </a:rPr>
              <a:t>SELECT</a:t>
            </a:r>
            <a:r>
              <a:rPr lang="en-US" noProof="1"/>
              <a:t> kode </a:t>
            </a:r>
            <a:r>
              <a:rPr lang="en-US" b="1" noProof="1">
                <a:solidFill>
                  <a:srgbClr val="FFFF00"/>
                </a:solidFill>
              </a:rPr>
              <a:t>FROM </a:t>
            </a:r>
            <a:r>
              <a:rPr lang="en-US" noProof="1"/>
              <a:t>bagan_akun)</a:t>
            </a:r>
          </a:p>
          <a:p>
            <a:pPr marL="0" indent="0">
              <a:buNone/>
            </a:pPr>
            <a:endParaRPr lang="en-US" noProof="1"/>
          </a:p>
          <a:p>
            <a:pPr marL="0" indent="0">
              <a:buNone/>
            </a:pPr>
            <a:r>
              <a:rPr lang="en-US" noProof="1"/>
              <a:t>Hasilnya, ada 1 akun yang tidak terdapat pada tabel master bagan_akun.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4B4DCD-25A3-495B-AE7D-8F46B266F1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968" y="4962517"/>
            <a:ext cx="8287872" cy="1077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32780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54BB7-3ED6-4C03-BDB8-ECC83AA5B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HAVING</a:t>
            </a:r>
            <a:endParaRPr lang="id-ID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370D13-2461-411E-955F-C6043505F9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3085921" cy="3599316"/>
          </a:xfrm>
        </p:spPr>
        <p:txBody>
          <a:bodyPr/>
          <a:lstStyle/>
          <a:p>
            <a:pPr marL="0" indent="0">
              <a:buNone/>
            </a:pPr>
            <a:r>
              <a:rPr lang="en-US" noProof="1">
                <a:solidFill>
                  <a:srgbClr val="FFC000"/>
                </a:solidFill>
              </a:rPr>
              <a:t>Having berfungsi sama seperti WHERE, namun untuk memfilter hasil dari suatu query agregat.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F5C641-F7E8-4C9C-823F-2B621EF200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2237" y="1046047"/>
            <a:ext cx="7210425" cy="4953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EE3EE2B-0B91-499A-957D-59A7C4834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9037" y="2163763"/>
            <a:ext cx="7878274" cy="3772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34547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904E3-E513-4FD0-A262-EA4C83E58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noProof="1">
                <a:solidFill>
                  <a:srgbClr val="FFFF00"/>
                </a:solidFill>
              </a:rPr>
              <a:t>Jenis Data dalam MySQL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BA447A-A090-424B-BAED-05B1BE673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9749868" cy="3973492"/>
          </a:xfrm>
        </p:spPr>
        <p:txBody>
          <a:bodyPr numCol="2">
            <a:normAutofit fontScale="92500" lnSpcReduction="20000"/>
          </a:bodyPr>
          <a:lstStyle/>
          <a:p>
            <a:pPr marL="452438" indent="-452438">
              <a:lnSpc>
                <a:spcPct val="110000"/>
              </a:lnSpc>
            </a:pPr>
            <a:r>
              <a:rPr lang="en-US" sz="4000" dirty="0"/>
              <a:t>BIT</a:t>
            </a:r>
          </a:p>
          <a:p>
            <a:pPr marL="452438" indent="-452438">
              <a:lnSpc>
                <a:spcPct val="110000"/>
              </a:lnSpc>
            </a:pPr>
            <a:r>
              <a:rPr lang="en-US" sz="4000" dirty="0"/>
              <a:t>BOOLEAN</a:t>
            </a:r>
          </a:p>
          <a:p>
            <a:pPr marL="452438" indent="-452438">
              <a:lnSpc>
                <a:spcPct val="110000"/>
              </a:lnSpc>
            </a:pPr>
            <a:r>
              <a:rPr lang="en-US" sz="4000" b="1" dirty="0">
                <a:solidFill>
                  <a:srgbClr val="FFFF00"/>
                </a:solidFill>
              </a:rPr>
              <a:t>CHAR</a:t>
            </a:r>
          </a:p>
          <a:p>
            <a:pPr marL="452438" indent="-452438">
              <a:lnSpc>
                <a:spcPct val="110000"/>
              </a:lnSpc>
            </a:pPr>
            <a:r>
              <a:rPr lang="en-US" sz="4000" b="1" dirty="0">
                <a:solidFill>
                  <a:srgbClr val="FFFF00"/>
                </a:solidFill>
              </a:rPr>
              <a:t>DATE</a:t>
            </a:r>
          </a:p>
          <a:p>
            <a:pPr marL="452438" indent="-452438">
              <a:lnSpc>
                <a:spcPct val="110000"/>
              </a:lnSpc>
            </a:pPr>
            <a:r>
              <a:rPr lang="en-US" sz="4000" dirty="0"/>
              <a:t>DATETIME</a:t>
            </a:r>
          </a:p>
          <a:p>
            <a:pPr marL="452438" indent="-452438">
              <a:lnSpc>
                <a:spcPct val="110000"/>
              </a:lnSpc>
            </a:pPr>
            <a:r>
              <a:rPr lang="en-US" sz="4000" dirty="0"/>
              <a:t>DECIMAL</a:t>
            </a:r>
          </a:p>
          <a:p>
            <a:pPr marL="452438" indent="-452438">
              <a:lnSpc>
                <a:spcPct val="110000"/>
              </a:lnSpc>
            </a:pPr>
            <a:r>
              <a:rPr lang="en-US" sz="4000" dirty="0"/>
              <a:t>ENUM</a:t>
            </a:r>
          </a:p>
          <a:p>
            <a:pPr marL="452438" indent="-452438">
              <a:lnSpc>
                <a:spcPct val="110000"/>
              </a:lnSpc>
            </a:pPr>
            <a:r>
              <a:rPr lang="en-US" sz="4000" b="1" dirty="0">
                <a:solidFill>
                  <a:srgbClr val="FFFF00"/>
                </a:solidFill>
              </a:rPr>
              <a:t>INT</a:t>
            </a:r>
          </a:p>
          <a:p>
            <a:pPr marL="452438" indent="-452438">
              <a:lnSpc>
                <a:spcPct val="110000"/>
              </a:lnSpc>
            </a:pPr>
            <a:r>
              <a:rPr lang="en-US" sz="4000" dirty="0"/>
              <a:t>JSON</a:t>
            </a:r>
          </a:p>
          <a:p>
            <a:pPr marL="452438" indent="-452438">
              <a:lnSpc>
                <a:spcPct val="110000"/>
              </a:lnSpc>
            </a:pPr>
            <a:r>
              <a:rPr lang="en-US" sz="4000" b="1" dirty="0">
                <a:solidFill>
                  <a:srgbClr val="FFFF00"/>
                </a:solidFill>
              </a:rPr>
              <a:t>TIME</a:t>
            </a:r>
          </a:p>
          <a:p>
            <a:pPr marL="452438" indent="-452438">
              <a:lnSpc>
                <a:spcPct val="110000"/>
              </a:lnSpc>
            </a:pPr>
            <a:r>
              <a:rPr lang="en-US" sz="4000" dirty="0"/>
              <a:t>TIMESTAMP</a:t>
            </a:r>
          </a:p>
          <a:p>
            <a:pPr marL="452438" indent="-452438">
              <a:lnSpc>
                <a:spcPct val="110000"/>
              </a:lnSpc>
            </a:pPr>
            <a:r>
              <a:rPr lang="en-US" sz="4000" b="1" dirty="0">
                <a:solidFill>
                  <a:srgbClr val="FFFF00"/>
                </a:solidFill>
              </a:rPr>
              <a:t>VARCHAR</a:t>
            </a:r>
            <a:endParaRPr lang="id-ID" sz="4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8013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23359-446A-4336-8493-8123DEECF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solidFill>
                  <a:srgbClr val="FFFF00"/>
                </a:solidFill>
              </a:rPr>
              <a:t>DDL</a:t>
            </a:r>
            <a:endParaRPr lang="id-ID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D9786F-FE40-4FEE-8FC2-B553A3A685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1"/>
              <a:t>Untuk mengenal query DDL, silakan membuka file </a:t>
            </a:r>
            <a:r>
              <a:rPr lang="en-US" b="1" noProof="1">
                <a:solidFill>
                  <a:srgbClr val="00B0F0"/>
                </a:solidFill>
              </a:rPr>
              <a:t>latihan01.sql </a:t>
            </a:r>
            <a:r>
              <a:rPr lang="en-US" noProof="1"/>
              <a:t>atau </a:t>
            </a:r>
            <a:r>
              <a:rPr lang="en-US" b="1" noProof="1">
                <a:solidFill>
                  <a:schemeClr val="accent5">
                    <a:lumMod val="40000"/>
                    <a:lumOff val="60000"/>
                  </a:schemeClr>
                </a:solidFill>
              </a:rPr>
              <a:t>SALES.sql </a:t>
            </a:r>
            <a:r>
              <a:rPr lang="en-US" noProof="1"/>
              <a:t>dengan menggunakan notepad/wordpad</a:t>
            </a:r>
          </a:p>
          <a:p>
            <a:endParaRPr lang="en-US" noProof="1"/>
          </a:p>
          <a:p>
            <a:r>
              <a:rPr lang="en-US" noProof="1"/>
              <a:t>Ada perintah </a:t>
            </a:r>
            <a:r>
              <a:rPr lang="en-US" b="1" noProof="1">
                <a:solidFill>
                  <a:srgbClr val="FFFF00"/>
                </a:solidFill>
              </a:rPr>
              <a:t>CREATE</a:t>
            </a:r>
            <a:r>
              <a:rPr lang="en-US" noProof="1"/>
              <a:t> Database, CREATE tabel, </a:t>
            </a:r>
            <a:r>
              <a:rPr lang="en-US" b="1" noProof="1">
                <a:solidFill>
                  <a:srgbClr val="FFFF00"/>
                </a:solidFill>
              </a:rPr>
              <a:t>DROP</a:t>
            </a:r>
            <a:r>
              <a:rPr lang="en-US" noProof="1"/>
              <a:t> Database, atau DROP Tabel</a:t>
            </a:r>
          </a:p>
          <a:p>
            <a:endParaRPr lang="en-US" noProof="1"/>
          </a:p>
          <a:p>
            <a:r>
              <a:rPr lang="en-US" noProof="1"/>
              <a:t>Selain itu, terdapat juga query DML </a:t>
            </a:r>
            <a:r>
              <a:rPr lang="en-US" b="1" noProof="1">
                <a:solidFill>
                  <a:srgbClr val="F8D22F"/>
                </a:solidFill>
              </a:rPr>
              <a:t>INSERT</a:t>
            </a:r>
            <a:r>
              <a:rPr lang="en-US" noProof="1"/>
              <a:t>, untuk menginput data ke dalam table.</a:t>
            </a:r>
          </a:p>
        </p:txBody>
      </p:sp>
    </p:spTree>
    <p:extLst>
      <p:ext uri="{BB962C8B-B14F-4D97-AF65-F5344CB8AC3E}">
        <p14:creationId xmlns:p14="http://schemas.microsoft.com/office/powerpoint/2010/main" val="268013952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60827-27B8-4C28-BCBE-CA3ECA4B2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53228"/>
            <a:ext cx="12191999" cy="1080938"/>
          </a:xfrm>
          <a:solidFill>
            <a:schemeClr val="tx1">
              <a:alpha val="16000"/>
            </a:schemeClr>
          </a:solidFill>
        </p:spPr>
        <p:txBody>
          <a:bodyPr>
            <a:normAutofit/>
          </a:bodyPr>
          <a:lstStyle/>
          <a:p>
            <a:pPr marL="361950"/>
            <a:r>
              <a:rPr lang="id-ID" sz="6000" b="1" dirty="0">
                <a:solidFill>
                  <a:srgbClr val="FFFF00"/>
                </a:solidFill>
              </a:rPr>
              <a:t>Mau tantangan lagi?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D97564-A087-47ED-BE5F-E4A935BC83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336873"/>
            <a:ext cx="10430189" cy="35993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d-ID" noProof="1"/>
              <a:t>Dunia SQL masih </a:t>
            </a:r>
            <a:r>
              <a:rPr lang="id-ID" sz="4000" noProof="1">
                <a:solidFill>
                  <a:srgbClr val="FFFF00"/>
                </a:solidFill>
              </a:rPr>
              <a:t>luas</a:t>
            </a:r>
            <a:r>
              <a:rPr lang="id-ID" noProof="1"/>
              <a:t> sekali</a:t>
            </a:r>
          </a:p>
          <a:p>
            <a:pPr marL="0" indent="0" algn="ctr">
              <a:buNone/>
            </a:pPr>
            <a:r>
              <a:rPr lang="id-ID" noProof="1"/>
              <a:t>Ayo eksplorasi lagi lebih </a:t>
            </a:r>
            <a:r>
              <a:rPr lang="id-ID" sz="2800" b="1" noProof="1">
                <a:solidFill>
                  <a:srgbClr val="FFC000"/>
                </a:solidFill>
              </a:rPr>
              <a:t>dalam</a:t>
            </a:r>
            <a:endParaRPr lang="id-ID" b="1" noProof="1">
              <a:solidFill>
                <a:srgbClr val="FFC000"/>
              </a:solidFill>
            </a:endParaRPr>
          </a:p>
          <a:p>
            <a:pPr marL="0" indent="0" algn="ctr">
              <a:buNone/>
            </a:pPr>
            <a:endParaRPr lang="id-ID" noProof="1"/>
          </a:p>
          <a:p>
            <a:pPr marL="0" indent="0" algn="ctr">
              <a:buNone/>
            </a:pPr>
            <a:r>
              <a:rPr lang="id-ID" sz="2800" noProof="1"/>
              <a:t>Bila ingin belajar lebih lanjut</a:t>
            </a:r>
            <a:r>
              <a:rPr lang="id-ID" noProof="1"/>
              <a:t>, coba telusuri website berikut</a:t>
            </a:r>
          </a:p>
          <a:p>
            <a:pPr marL="0" indent="0" algn="ctr">
              <a:buNone/>
            </a:pPr>
            <a:r>
              <a:rPr lang="id-ID" sz="4300" b="1" noProof="1">
                <a:solidFill>
                  <a:srgbClr val="FFC000"/>
                </a:solidFill>
              </a:rPr>
              <a:t>www.mysqltutorial.org</a:t>
            </a:r>
          </a:p>
          <a:p>
            <a:pPr marL="0" indent="0" algn="ctr">
              <a:buNone/>
            </a:pPr>
            <a:r>
              <a:rPr lang="id-ID" sz="4300" b="1" noProof="1">
                <a:solidFill>
                  <a:srgbClr val="00B0F0"/>
                </a:solidFill>
              </a:rPr>
              <a:t>www.w3schools.com/sql/default.asp</a:t>
            </a:r>
            <a:endParaRPr lang="id-ID" sz="2600" b="1" noProof="1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593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0A8C8-584F-4F3C-AB61-305241DBB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396" y="619124"/>
            <a:ext cx="2968171" cy="1327339"/>
          </a:xfrm>
        </p:spPr>
        <p:txBody>
          <a:bodyPr>
            <a:normAutofit/>
          </a:bodyPr>
          <a:lstStyle/>
          <a:p>
            <a:pPr algn="ctr"/>
            <a:r>
              <a:rPr lang="id-ID" sz="4000" b="1" dirty="0">
                <a:solidFill>
                  <a:srgbClr val="FFFF00"/>
                </a:solidFill>
              </a:rPr>
              <a:t>Perintah di SQL</a:t>
            </a:r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07590D67-3318-4CCA-8C58-A8BBA8F59D8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3210B983-C4DE-452D-851F-4D5E635D89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32674630"/>
              </p:ext>
            </p:extLst>
          </p:nvPr>
        </p:nvGraphicFramePr>
        <p:xfrm>
          <a:off x="3396342" y="424881"/>
          <a:ext cx="8367487" cy="6008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155DDA5-3ED4-4643-ABB8-D1B9320F4EFF}"/>
              </a:ext>
            </a:extLst>
          </p:cNvPr>
          <p:cNvSpPr txBox="1"/>
          <p:nvPr/>
        </p:nvSpPr>
        <p:spPr>
          <a:xfrm>
            <a:off x="323395" y="2510082"/>
            <a:ext cx="296817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noProof="1">
                <a:latin typeface="Calibri" panose="020F0502020204030204" pitchFamily="34" charset="0"/>
                <a:cs typeface="Calibri" panose="020F0502020204030204" pitchFamily="34" charset="0"/>
              </a:rPr>
              <a:t>Wah, kok banyak juga ya?</a:t>
            </a:r>
          </a:p>
          <a:p>
            <a:endParaRPr lang="en-US" sz="3200" noProof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3200" noProof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Mana yang paling perlu dipelajari lebih dulu ya?</a:t>
            </a:r>
          </a:p>
        </p:txBody>
      </p:sp>
    </p:spTree>
    <p:extLst>
      <p:ext uri="{BB962C8B-B14F-4D97-AF65-F5344CB8AC3E}">
        <p14:creationId xmlns:p14="http://schemas.microsoft.com/office/powerpoint/2010/main" val="751305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255DF-7C08-42F6-996A-D848D9535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33045"/>
            <a:ext cx="12191999" cy="1326383"/>
          </a:xfrm>
        </p:spPr>
        <p:txBody>
          <a:bodyPr>
            <a:normAutofit/>
          </a:bodyPr>
          <a:lstStyle/>
          <a:p>
            <a:pPr marL="622300"/>
            <a:r>
              <a:rPr lang="en-US" sz="4800" b="1" dirty="0">
                <a:solidFill>
                  <a:srgbClr val="FFFF00"/>
                </a:solidFill>
              </a:rPr>
              <a:t>DDL: </a:t>
            </a:r>
            <a:r>
              <a:rPr lang="en-US" sz="4000" b="1" dirty="0">
                <a:solidFill>
                  <a:srgbClr val="FFC000"/>
                </a:solidFill>
              </a:rPr>
              <a:t>DATA DEFINITION LANGUAGE</a:t>
            </a:r>
            <a:endParaRPr lang="en-US" sz="4800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9F3660-26C1-4426-A670-D56B14CFDB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0" y="2190542"/>
            <a:ext cx="9890545" cy="4391128"/>
          </a:xfrm>
          <a:noFill/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id-ID" sz="3600" noProof="1"/>
              <a:t>digunakan untuk membuat atau membangun suatu database (beserta struktur isinya)</a:t>
            </a:r>
          </a:p>
          <a:p>
            <a:endParaRPr lang="id-ID" sz="3600" noProof="1"/>
          </a:p>
          <a:p>
            <a:pPr marL="742950" indent="-742950">
              <a:buFont typeface="+mj-lt"/>
              <a:buAutoNum type="arabicPeriod"/>
            </a:pPr>
            <a:r>
              <a:rPr lang="id-ID" sz="3600" b="1" noProof="1">
                <a:solidFill>
                  <a:srgbClr val="00B0F0"/>
                </a:solidFill>
              </a:rPr>
              <a:t>CREATE</a:t>
            </a:r>
            <a:endParaRPr lang="en-US" sz="3600" b="1" noProof="1">
              <a:solidFill>
                <a:srgbClr val="00B0F0"/>
              </a:solidFill>
            </a:endParaRPr>
          </a:p>
          <a:p>
            <a:pPr lvl="2"/>
            <a:r>
              <a:rPr lang="id-ID" sz="3000" noProof="1"/>
              <a:t>membuat database/table</a:t>
            </a:r>
            <a:endParaRPr lang="en-US" sz="3000" noProof="1"/>
          </a:p>
          <a:p>
            <a:pPr lvl="2"/>
            <a:endParaRPr lang="id-ID" sz="3000" noProof="1"/>
          </a:p>
          <a:p>
            <a:pPr marL="742950" indent="-742950">
              <a:buFont typeface="+mj-lt"/>
              <a:buAutoNum type="arabicPeriod"/>
            </a:pPr>
            <a:r>
              <a:rPr lang="id-ID" sz="3600" b="1" noProof="1">
                <a:solidFill>
                  <a:srgbClr val="FFC000"/>
                </a:solidFill>
              </a:rPr>
              <a:t>ALTER</a:t>
            </a:r>
            <a:endParaRPr lang="en-US" sz="3600" b="1" noProof="1">
              <a:solidFill>
                <a:srgbClr val="FFC000"/>
              </a:solidFill>
            </a:endParaRPr>
          </a:p>
          <a:p>
            <a:pPr lvl="2"/>
            <a:r>
              <a:rPr lang="id-ID" sz="3000" noProof="1"/>
              <a:t>merubah struktur database/table</a:t>
            </a:r>
            <a:endParaRPr lang="en-US" sz="3000" noProof="1"/>
          </a:p>
          <a:p>
            <a:pPr lvl="2"/>
            <a:endParaRPr lang="id-ID" sz="3000" noProof="1"/>
          </a:p>
          <a:p>
            <a:pPr marL="742950" indent="-742950">
              <a:buFont typeface="+mj-lt"/>
              <a:buAutoNum type="arabicPeriod"/>
            </a:pPr>
            <a:r>
              <a:rPr lang="id-ID" sz="3600" b="1" noProof="1">
                <a:solidFill>
                  <a:srgbClr val="FF0000"/>
                </a:solidFill>
              </a:rPr>
              <a:t>DROP</a:t>
            </a:r>
            <a:endParaRPr lang="en-US" sz="3600" b="1" noProof="1">
              <a:solidFill>
                <a:srgbClr val="FF0000"/>
              </a:solidFill>
            </a:endParaRPr>
          </a:p>
          <a:p>
            <a:pPr lvl="2"/>
            <a:r>
              <a:rPr lang="id-ID" sz="3000" noProof="1"/>
              <a:t>menghapus suatu database/tabel</a:t>
            </a:r>
          </a:p>
        </p:txBody>
      </p:sp>
    </p:spTree>
    <p:extLst>
      <p:ext uri="{BB962C8B-B14F-4D97-AF65-F5344CB8AC3E}">
        <p14:creationId xmlns:p14="http://schemas.microsoft.com/office/powerpoint/2010/main" val="41657828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5A651-C625-47DE-B4B9-AB2D41E4B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33046"/>
            <a:ext cx="12191999" cy="1306286"/>
          </a:xfrm>
        </p:spPr>
        <p:txBody>
          <a:bodyPr>
            <a:normAutofit/>
          </a:bodyPr>
          <a:lstStyle/>
          <a:p>
            <a:pPr marL="622300"/>
            <a:r>
              <a:rPr lang="id-ID" sz="4000" b="1" kern="1200" dirty="0">
                <a:solidFill>
                  <a:schemeClr val="accent6">
                    <a:lumMod val="75000"/>
                  </a:schemeClr>
                </a:solidFill>
                <a:latin typeface="Century Gothic" panose="020F0302020204030204"/>
                <a:ea typeface="+mn-ea"/>
                <a:cs typeface="+mn-cs"/>
              </a:rPr>
              <a:t>DML</a:t>
            </a:r>
            <a:r>
              <a:rPr lang="en-US" sz="4000" b="1" kern="1200" dirty="0">
                <a:solidFill>
                  <a:srgbClr val="FFFF00"/>
                </a:solidFill>
                <a:latin typeface="Century Gothic" panose="020F0302020204030204"/>
                <a:ea typeface="+mn-ea"/>
                <a:cs typeface="+mn-cs"/>
              </a:rPr>
              <a:t>: </a:t>
            </a:r>
            <a:r>
              <a:rPr lang="en-US" sz="3200" b="1" kern="1200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F0302020204030204"/>
                <a:ea typeface="+mn-ea"/>
                <a:cs typeface="+mn-cs"/>
              </a:rPr>
              <a:t>DATA MANIPULATION LANGUAGE</a:t>
            </a:r>
            <a:endParaRPr lang="en-US" sz="40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DEA4E6-095C-4810-A0A5-18AA234CEA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2"/>
            <a:ext cx="9739820" cy="39935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d-ID" sz="3200" noProof="1"/>
              <a:t>bahasa yang berfungsi untuk melakukan manipulasi data pada suatu database</a:t>
            </a:r>
          </a:p>
          <a:p>
            <a:pPr marL="0" indent="0">
              <a:buNone/>
            </a:pPr>
            <a:endParaRPr lang="id-ID" sz="3200" noProof="1"/>
          </a:p>
          <a:p>
            <a:pPr marL="457200" indent="-457200">
              <a:buFont typeface="+mj-lt"/>
              <a:buAutoNum type="alphaLcPeriod"/>
            </a:pPr>
            <a:r>
              <a:rPr lang="id-ID" sz="3200" b="1" noProof="1">
                <a:solidFill>
                  <a:srgbClr val="FFFF00"/>
                </a:solidFill>
              </a:rPr>
              <a:t>INSERT: </a:t>
            </a:r>
            <a:r>
              <a:rPr lang="id-ID" sz="3200" noProof="1">
                <a:solidFill>
                  <a:srgbClr val="FFFF00"/>
                </a:solidFill>
              </a:rPr>
              <a:t>menambah data pada suatu tabel</a:t>
            </a:r>
          </a:p>
          <a:p>
            <a:pPr marL="457200" indent="-457200">
              <a:buFont typeface="+mj-lt"/>
              <a:buAutoNum type="alphaLcPeriod"/>
            </a:pPr>
            <a:r>
              <a:rPr lang="id-ID" sz="3200" b="1" noProof="1">
                <a:solidFill>
                  <a:srgbClr val="92D050"/>
                </a:solidFill>
              </a:rPr>
              <a:t>UPDATE: </a:t>
            </a:r>
            <a:r>
              <a:rPr lang="id-ID" sz="3200" noProof="1">
                <a:solidFill>
                  <a:srgbClr val="92D050"/>
                </a:solidFill>
              </a:rPr>
              <a:t>merubah data yang sudah ada</a:t>
            </a:r>
          </a:p>
          <a:p>
            <a:pPr marL="457200" indent="-457200">
              <a:buFont typeface="+mj-lt"/>
              <a:buAutoNum type="alphaLcPeriod"/>
            </a:pPr>
            <a:r>
              <a:rPr lang="id-ID" sz="3200" b="1" noProof="1">
                <a:solidFill>
                  <a:srgbClr val="FFC000"/>
                </a:solidFill>
              </a:rPr>
              <a:t>SELECT</a:t>
            </a:r>
            <a:r>
              <a:rPr lang="id-ID" sz="3200" noProof="1">
                <a:solidFill>
                  <a:srgbClr val="FFC000"/>
                </a:solidFill>
              </a:rPr>
              <a:t>: memilih data yang akan ditampilkan</a:t>
            </a:r>
          </a:p>
          <a:p>
            <a:pPr marL="457200" indent="-457200">
              <a:buFont typeface="+mj-lt"/>
              <a:buAutoNum type="alphaLcPeriod"/>
            </a:pPr>
            <a:r>
              <a:rPr lang="id-ID" sz="3200" b="1" noProof="1">
                <a:solidFill>
                  <a:srgbClr val="FF0000"/>
                </a:solidFill>
              </a:rPr>
              <a:t>DELETE</a:t>
            </a:r>
            <a:r>
              <a:rPr lang="id-ID" sz="3200" noProof="1">
                <a:solidFill>
                  <a:srgbClr val="FF0000"/>
                </a:solidFill>
              </a:rPr>
              <a:t>: menghapus data</a:t>
            </a:r>
          </a:p>
        </p:txBody>
      </p:sp>
    </p:spTree>
    <p:extLst>
      <p:ext uri="{BB962C8B-B14F-4D97-AF65-F5344CB8AC3E}">
        <p14:creationId xmlns:p14="http://schemas.microsoft.com/office/powerpoint/2010/main" val="2324297536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DB58277-F8DF-46FF-84EC-EF41B835E69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37651BA-F45C-4845-9AB3-E0A65B39F5E1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2D276E62-80A3-44DD-9BCC-97ED2B99B5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0</TotalTime>
  <Words>2023</Words>
  <Application>Microsoft Office PowerPoint</Application>
  <PresentationFormat>Widescreen</PresentationFormat>
  <Paragraphs>350</Paragraphs>
  <Slides>68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6" baseType="lpstr">
      <vt:lpstr>Arial</vt:lpstr>
      <vt:lpstr>Calibri</vt:lpstr>
      <vt:lpstr>Century Gothic</vt:lpstr>
      <vt:lpstr>Courier New</vt:lpstr>
      <vt:lpstr>Garamond</vt:lpstr>
      <vt:lpstr>Trebuchet MS</vt:lpstr>
      <vt:lpstr>Wingdings 2</vt:lpstr>
      <vt:lpstr>Berlin</vt:lpstr>
      <vt:lpstr>Pengolahan data menggunakan</vt:lpstr>
      <vt:lpstr>Mengapa spreadsheet tidak cukup?</vt:lpstr>
      <vt:lpstr>PowerPoint Presentation</vt:lpstr>
      <vt:lpstr>Solusi?</vt:lpstr>
      <vt:lpstr>Pertanyaan?</vt:lpstr>
      <vt:lpstr>Apa saja yang  bisa dilakukan?</vt:lpstr>
      <vt:lpstr>Perintah di SQL</vt:lpstr>
      <vt:lpstr>DDL: DATA DEFINITION LANGUAGE</vt:lpstr>
      <vt:lpstr>DML: DATA MANIPULATION LANGUAGE</vt:lpstr>
      <vt:lpstr>DCL DAN TCL</vt:lpstr>
      <vt:lpstr>Ayo kita praktikkan...</vt:lpstr>
      <vt:lpstr>MySQL  Windows</vt:lpstr>
      <vt:lpstr>USBWebserver</vt:lpstr>
      <vt:lpstr>Menjalankan MySQL dan Web Server (USBWebserver)</vt:lpstr>
      <vt:lpstr>Log in di USBWebserver</vt:lpstr>
      <vt:lpstr>MySQL dan phpMyAdmin (XAMPP) </vt:lpstr>
      <vt:lpstr>MySQL  Mac OS</vt:lpstr>
      <vt:lpstr>Aplikasi yang dibutuhkan</vt:lpstr>
      <vt:lpstr>LINK UNDUH APLIKASI</vt:lpstr>
      <vt:lpstr>Menjalankan XAMPP</vt:lpstr>
      <vt:lpstr>MySQL dan Web Server sudah berjalan...</vt:lpstr>
      <vt:lpstr>phpMyAdmin</vt:lpstr>
      <vt:lpstr>IMPOR DATA Mysql Server</vt:lpstr>
      <vt:lpstr>Langkah Persiapan</vt:lpstr>
      <vt:lpstr>Impor data</vt:lpstr>
      <vt:lpstr>Impor data (lanjutan)</vt:lpstr>
      <vt:lpstr>SELECT</vt:lpstr>
      <vt:lpstr>SELECT</vt:lpstr>
      <vt:lpstr>SELECT </vt:lpstr>
      <vt:lpstr>LATIHAN 2a - Memilih semua Field/Kolom</vt:lpstr>
      <vt:lpstr>Jendela Query</vt:lpstr>
      <vt:lpstr>Penjelasan Query</vt:lpstr>
      <vt:lpstr>Latihan 2b – memilih beberapa kolom saja</vt:lpstr>
      <vt:lpstr>WHERE – memilih baris dengan kriteria</vt:lpstr>
      <vt:lpstr>PowerPoint Presentation</vt:lpstr>
      <vt:lpstr>Karakter tanda petik “, ‘, ', &amp; " </vt:lpstr>
      <vt:lpstr>“=“ dan “LIKE”</vt:lpstr>
      <vt:lpstr>Latihan 3b – “%” dan LIKE</vt:lpstr>
      <vt:lpstr>PowerPoint Presentation</vt:lpstr>
      <vt:lpstr>Fungsi agregat</vt:lpstr>
      <vt:lpstr>Fungsi Agregat</vt:lpstr>
      <vt:lpstr>4a. Menjumlahkan Saldo Debet &amp; Kredit</vt:lpstr>
      <vt:lpstr>Fungsi Agregat</vt:lpstr>
      <vt:lpstr>Tugas</vt:lpstr>
      <vt:lpstr>Latihan 4d</vt:lpstr>
      <vt:lpstr>Tugas</vt:lpstr>
      <vt:lpstr>Tampilan hasil query Latihan 4e </vt:lpstr>
      <vt:lpstr>Gabung tabel</vt:lpstr>
      <vt:lpstr>Latihan 5a - JOIN tabel</vt:lpstr>
      <vt:lpstr>JOIN</vt:lpstr>
      <vt:lpstr>PowerPoint Presentation</vt:lpstr>
      <vt:lpstr>Query dengan melibatkan dua tabel</vt:lpstr>
      <vt:lpstr>Latihan 5b – INNER JOIN</vt:lpstr>
      <vt:lpstr>PowerPoint Presentation</vt:lpstr>
      <vt:lpstr>TUGAS</vt:lpstr>
      <vt:lpstr>Tampilan hasil query Latihan 5c</vt:lpstr>
      <vt:lpstr>Query untuk DATE</vt:lpstr>
      <vt:lpstr>MySQL DATE</vt:lpstr>
      <vt:lpstr>LATIHAN 6b</vt:lpstr>
      <vt:lpstr>Menghitung besarnya nilai transaksi DEBET dan KREDIT per bulan</vt:lpstr>
      <vt:lpstr>Format angka</vt:lpstr>
      <vt:lpstr>TUGAS – Latihan 6c</vt:lpstr>
      <vt:lpstr>SUBQUERY</vt:lpstr>
      <vt:lpstr>SUBQUERY</vt:lpstr>
      <vt:lpstr>HAVING</vt:lpstr>
      <vt:lpstr>Jenis Data dalam MySQL</vt:lpstr>
      <vt:lpstr>DDL</vt:lpstr>
      <vt:lpstr>Mau tantangan lagi?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2020-05-16T23:23:36Z</dcterms:created>
  <dcterms:modified xsi:type="dcterms:W3CDTF">2021-10-25T12:41:26Z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