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13" r:id="rId3"/>
  </p:sldMasterIdLst>
  <p:notesMasterIdLst>
    <p:notesMasterId r:id="rId15"/>
  </p:notesMasterIdLst>
  <p:sldIdLst>
    <p:sldId id="258" r:id="rId4"/>
    <p:sldId id="257" r:id="rId5"/>
    <p:sldId id="283" r:id="rId6"/>
    <p:sldId id="281" r:id="rId7"/>
    <p:sldId id="285" r:id="rId8"/>
    <p:sldId id="272" r:id="rId9"/>
    <p:sldId id="286" r:id="rId10"/>
    <p:sldId id="287" r:id="rId11"/>
    <p:sldId id="288" r:id="rId12"/>
    <p:sldId id="28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94"/>
    <a:srgbClr val="E4D304"/>
    <a:srgbClr val="E3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71BA5-56B2-4CC6-8C5A-BDABF2F0336E}" v="48" dt="2024-10-30T13:31:4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23" autoAdjust="0"/>
  </p:normalViewPr>
  <p:slideViewPr>
    <p:cSldViewPr snapToGrid="0">
      <p:cViewPr varScale="1">
        <p:scale>
          <a:sx n="71" d="100"/>
          <a:sy n="71" d="100"/>
        </p:scale>
        <p:origin x="867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za Rizky Pratama" userId="771d31ed-b943-4b12-ae2a-45414c129b8c" providerId="ADAL" clId="{BC190700-6055-46E2-9565-0A497021B371}"/>
    <pc:docChg chg="undo custSel addSld delSld modSld sldOrd">
      <pc:chgData name="Reza Rizky Pratama" userId="771d31ed-b943-4b12-ae2a-45414c129b8c" providerId="ADAL" clId="{BC190700-6055-46E2-9565-0A497021B371}" dt="2024-10-24T03:27:34.252" v="164" actId="20577"/>
      <pc:docMkLst>
        <pc:docMk/>
      </pc:docMkLst>
      <pc:sldChg chg="modSp mod">
        <pc:chgData name="Reza Rizky Pratama" userId="771d31ed-b943-4b12-ae2a-45414c129b8c" providerId="ADAL" clId="{BC190700-6055-46E2-9565-0A497021B371}" dt="2024-10-23T09:48:24.788" v="16" actId="20577"/>
        <pc:sldMkLst>
          <pc:docMk/>
          <pc:sldMk cId="0" sldId="258"/>
        </pc:sldMkLst>
        <pc:spChg chg="mod">
          <ac:chgData name="Reza Rizky Pratama" userId="771d31ed-b943-4b12-ae2a-45414c129b8c" providerId="ADAL" clId="{BC190700-6055-46E2-9565-0A497021B371}" dt="2024-10-23T09:48:18.934" v="10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Reza Rizky Pratama" userId="771d31ed-b943-4b12-ae2a-45414c129b8c" providerId="ADAL" clId="{BC190700-6055-46E2-9565-0A497021B371}" dt="2024-10-23T09:48:24.788" v="16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Reza Rizky Pratama" userId="771d31ed-b943-4b12-ae2a-45414c129b8c" providerId="ADAL" clId="{BC190700-6055-46E2-9565-0A497021B371}" dt="2024-10-23T09:48:21.708" v="12" actId="20577"/>
          <ac:spMkLst>
            <pc:docMk/>
            <pc:sldMk cId="0" sldId="258"/>
            <ac:spMk id="9" creationId="{00000000-0000-0000-0000-000000000000}"/>
          </ac:spMkLst>
        </pc:spChg>
      </pc:sldChg>
      <pc:sldChg chg="delSp del mod">
        <pc:chgData name="Reza Rizky Pratama" userId="771d31ed-b943-4b12-ae2a-45414c129b8c" providerId="ADAL" clId="{BC190700-6055-46E2-9565-0A497021B371}" dt="2024-10-23T09:47:39.487" v="1" actId="47"/>
        <pc:sldMkLst>
          <pc:docMk/>
          <pc:sldMk cId="4030995347" sldId="261"/>
        </pc:sldMkLst>
        <pc:picChg chg="del">
          <ac:chgData name="Reza Rizky Pratama" userId="771d31ed-b943-4b12-ae2a-45414c129b8c" providerId="ADAL" clId="{BC190700-6055-46E2-9565-0A497021B371}" dt="2024-10-23T09:47:37.162" v="0" actId="478"/>
          <ac:picMkLst>
            <pc:docMk/>
            <pc:sldMk cId="4030995347" sldId="261"/>
            <ac:picMk id="53" creationId="{F9957218-9C47-95F1-562A-1355B3285391}"/>
          </ac:picMkLst>
        </pc:picChg>
      </pc:sldChg>
      <pc:sldChg chg="modSp mod">
        <pc:chgData name="Reza Rizky Pratama" userId="771d31ed-b943-4b12-ae2a-45414c129b8c" providerId="ADAL" clId="{BC190700-6055-46E2-9565-0A497021B371}" dt="2024-10-23T09:48:35.629" v="40" actId="20577"/>
        <pc:sldMkLst>
          <pc:docMk/>
          <pc:sldMk cId="1479797784" sldId="272"/>
        </pc:sldMkLst>
        <pc:spChg chg="mod">
          <ac:chgData name="Reza Rizky Pratama" userId="771d31ed-b943-4b12-ae2a-45414c129b8c" providerId="ADAL" clId="{BC190700-6055-46E2-9565-0A497021B371}" dt="2024-10-23T09:48:31.396" v="32" actId="20577"/>
          <ac:spMkLst>
            <pc:docMk/>
            <pc:sldMk cId="1479797784" sldId="272"/>
            <ac:spMk id="2" creationId="{7901BDFF-B4B4-3CEB-104E-CD2180BE8F41}"/>
          </ac:spMkLst>
        </pc:spChg>
        <pc:spChg chg="mod">
          <ac:chgData name="Reza Rizky Pratama" userId="771d31ed-b943-4b12-ae2a-45414c129b8c" providerId="ADAL" clId="{BC190700-6055-46E2-9565-0A497021B371}" dt="2024-10-23T09:48:35.629" v="40" actId="20577"/>
          <ac:spMkLst>
            <pc:docMk/>
            <pc:sldMk cId="1479797784" sldId="272"/>
            <ac:spMk id="3" creationId="{7D1665E9-0EB6-790A-2CC8-BD320C5E0734}"/>
          </ac:spMkLst>
        </pc:spChg>
      </pc:sldChg>
      <pc:sldChg chg="del">
        <pc:chgData name="Reza Rizky Pratama" userId="771d31ed-b943-4b12-ae2a-45414c129b8c" providerId="ADAL" clId="{BC190700-6055-46E2-9565-0A497021B371}" dt="2024-10-23T09:48:42.537" v="42" actId="47"/>
        <pc:sldMkLst>
          <pc:docMk/>
          <pc:sldMk cId="2373236153" sldId="273"/>
        </pc:sldMkLst>
      </pc:sldChg>
      <pc:sldChg chg="addSp delSp modSp mod modClrScheme chgLayout">
        <pc:chgData name="Reza Rizky Pratama" userId="771d31ed-b943-4b12-ae2a-45414c129b8c" providerId="ADAL" clId="{BC190700-6055-46E2-9565-0A497021B371}" dt="2024-10-24T03:27:34.252" v="164" actId="20577"/>
        <pc:sldMkLst>
          <pc:docMk/>
          <pc:sldMk cId="2276362852" sldId="275"/>
        </pc:sldMkLst>
        <pc:spChg chg="mod ord">
          <ac:chgData name="Reza Rizky Pratama" userId="771d31ed-b943-4b12-ae2a-45414c129b8c" providerId="ADAL" clId="{BC190700-6055-46E2-9565-0A497021B371}" dt="2024-10-23T09:49:12.285" v="49" actId="1076"/>
          <ac:spMkLst>
            <pc:docMk/>
            <pc:sldMk cId="2276362852" sldId="275"/>
            <ac:spMk id="2" creationId="{7901BDFF-B4B4-3CEB-104E-CD2180BE8F41}"/>
          </ac:spMkLst>
        </pc:spChg>
        <pc:spChg chg="mod ord">
          <ac:chgData name="Reza Rizky Pratama" userId="771d31ed-b943-4b12-ae2a-45414c129b8c" providerId="ADAL" clId="{BC190700-6055-46E2-9565-0A497021B371}" dt="2024-10-23T09:48:53.430" v="43" actId="700"/>
          <ac:spMkLst>
            <pc:docMk/>
            <pc:sldMk cId="2276362852" sldId="275"/>
            <ac:spMk id="4" creationId="{002F6874-7D0F-B0B8-1A85-F0E711DF50F1}"/>
          </ac:spMkLst>
        </pc:spChg>
        <pc:spChg chg="mod">
          <ac:chgData name="Reza Rizky Pratama" userId="771d31ed-b943-4b12-ae2a-45414c129b8c" providerId="ADAL" clId="{BC190700-6055-46E2-9565-0A497021B371}" dt="2024-10-24T03:27:34.252" v="164" actId="20577"/>
          <ac:spMkLst>
            <pc:docMk/>
            <pc:sldMk cId="2276362852" sldId="275"/>
            <ac:spMk id="6" creationId="{FB7A6C23-EE22-F64D-BB20-151F0AC0F921}"/>
          </ac:spMkLst>
        </pc:spChg>
        <pc:spChg chg="del mod">
          <ac:chgData name="Reza Rizky Pratama" userId="771d31ed-b943-4b12-ae2a-45414c129b8c" providerId="ADAL" clId="{BC190700-6055-46E2-9565-0A497021B371}" dt="2024-10-23T09:53:12.542" v="135"/>
          <ac:spMkLst>
            <pc:docMk/>
            <pc:sldMk cId="2276362852" sldId="275"/>
            <ac:spMk id="8" creationId="{96D96DAF-196F-B844-B2CA-9329555B6E58}"/>
          </ac:spMkLst>
        </pc:spChg>
        <pc:picChg chg="add del mod">
          <ac:chgData name="Reza Rizky Pratama" userId="771d31ed-b943-4b12-ae2a-45414c129b8c" providerId="ADAL" clId="{BC190700-6055-46E2-9565-0A497021B371}" dt="2024-10-23T09:52:20.052" v="103" actId="478"/>
          <ac:picMkLst>
            <pc:docMk/>
            <pc:sldMk cId="2276362852" sldId="275"/>
            <ac:picMk id="1026" creationId="{E060AB61-CDAA-7142-883F-D301D05DC753}"/>
          </ac:picMkLst>
        </pc:picChg>
        <pc:picChg chg="add mod">
          <ac:chgData name="Reza Rizky Pratama" userId="771d31ed-b943-4b12-ae2a-45414c129b8c" providerId="ADAL" clId="{BC190700-6055-46E2-9565-0A497021B371}" dt="2024-10-23T09:52:31.302" v="108" actId="1076"/>
          <ac:picMkLst>
            <pc:docMk/>
            <pc:sldMk cId="2276362852" sldId="275"/>
            <ac:picMk id="1028" creationId="{1F5E4534-4EC6-B592-C31C-BB64943EE452}"/>
          </ac:picMkLst>
        </pc:picChg>
      </pc:sldChg>
      <pc:sldChg chg="del">
        <pc:chgData name="Reza Rizky Pratama" userId="771d31ed-b943-4b12-ae2a-45414c129b8c" providerId="ADAL" clId="{BC190700-6055-46E2-9565-0A497021B371}" dt="2024-10-23T09:48:39.411" v="41" actId="47"/>
        <pc:sldMkLst>
          <pc:docMk/>
          <pc:sldMk cId="1522685742" sldId="276"/>
        </pc:sldMkLst>
      </pc:sldChg>
      <pc:sldChg chg="del">
        <pc:chgData name="Reza Rizky Pratama" userId="771d31ed-b943-4b12-ae2a-45414c129b8c" providerId="ADAL" clId="{BC190700-6055-46E2-9565-0A497021B371}" dt="2024-10-23T09:48:39.411" v="41" actId="47"/>
        <pc:sldMkLst>
          <pc:docMk/>
          <pc:sldMk cId="1909522666" sldId="277"/>
        </pc:sldMkLst>
      </pc:sldChg>
      <pc:sldChg chg="del">
        <pc:chgData name="Reza Rizky Pratama" userId="771d31ed-b943-4b12-ae2a-45414c129b8c" providerId="ADAL" clId="{BC190700-6055-46E2-9565-0A497021B371}" dt="2024-10-23T09:48:39.411" v="41" actId="47"/>
        <pc:sldMkLst>
          <pc:docMk/>
          <pc:sldMk cId="1609083437" sldId="278"/>
        </pc:sldMkLst>
      </pc:sldChg>
      <pc:sldChg chg="del">
        <pc:chgData name="Reza Rizky Pratama" userId="771d31ed-b943-4b12-ae2a-45414c129b8c" providerId="ADAL" clId="{BC190700-6055-46E2-9565-0A497021B371}" dt="2024-10-23T09:48:42.537" v="42" actId="47"/>
        <pc:sldMkLst>
          <pc:docMk/>
          <pc:sldMk cId="3304971942" sldId="279"/>
        </pc:sldMkLst>
      </pc:sldChg>
      <pc:sldChg chg="delSp modSp mod">
        <pc:chgData name="Reza Rizky Pratama" userId="771d31ed-b943-4b12-ae2a-45414c129b8c" providerId="ADAL" clId="{BC190700-6055-46E2-9565-0A497021B371}" dt="2024-10-23T09:49:46.942" v="84" actId="1076"/>
        <pc:sldMkLst>
          <pc:docMk/>
          <pc:sldMk cId="4237780590" sldId="281"/>
        </pc:sldMkLst>
        <pc:spChg chg="del">
          <ac:chgData name="Reza Rizky Pratama" userId="771d31ed-b943-4b12-ae2a-45414c129b8c" providerId="ADAL" clId="{BC190700-6055-46E2-9565-0A497021B371}" dt="2024-10-23T09:49:16.760" v="50" actId="478"/>
          <ac:spMkLst>
            <pc:docMk/>
            <pc:sldMk cId="4237780590" sldId="281"/>
            <ac:spMk id="10" creationId="{1F09983F-B3B5-798B-CAEB-6866536F6991}"/>
          </ac:spMkLst>
        </pc:spChg>
        <pc:spChg chg="del">
          <ac:chgData name="Reza Rizky Pratama" userId="771d31ed-b943-4b12-ae2a-45414c129b8c" providerId="ADAL" clId="{BC190700-6055-46E2-9565-0A497021B371}" dt="2024-10-23T09:49:16.760" v="50" actId="478"/>
          <ac:spMkLst>
            <pc:docMk/>
            <pc:sldMk cId="4237780590" sldId="281"/>
            <ac:spMk id="13" creationId="{76CF7023-8665-8725-836D-2FACEF2E97F0}"/>
          </ac:spMkLst>
        </pc:spChg>
        <pc:spChg chg="del">
          <ac:chgData name="Reza Rizky Pratama" userId="771d31ed-b943-4b12-ae2a-45414c129b8c" providerId="ADAL" clId="{BC190700-6055-46E2-9565-0A497021B371}" dt="2024-10-23T09:49:16.760" v="50" actId="478"/>
          <ac:spMkLst>
            <pc:docMk/>
            <pc:sldMk cId="4237780590" sldId="281"/>
            <ac:spMk id="14" creationId="{3C68EFCA-5B04-FB9B-0F09-A6813BD6047D}"/>
          </ac:spMkLst>
        </pc:spChg>
        <pc:spChg chg="del">
          <ac:chgData name="Reza Rizky Pratama" userId="771d31ed-b943-4b12-ae2a-45414c129b8c" providerId="ADAL" clId="{BC190700-6055-46E2-9565-0A497021B371}" dt="2024-10-23T09:49:16.760" v="50" actId="478"/>
          <ac:spMkLst>
            <pc:docMk/>
            <pc:sldMk cId="4237780590" sldId="281"/>
            <ac:spMk id="15" creationId="{3618BCC9-4397-5B48-86B0-5CD449C951D5}"/>
          </ac:spMkLst>
        </pc:spChg>
        <pc:spChg chg="mod">
          <ac:chgData name="Reza Rizky Pratama" userId="771d31ed-b943-4b12-ae2a-45414c129b8c" providerId="ADAL" clId="{BC190700-6055-46E2-9565-0A497021B371}" dt="2024-10-23T09:49:46.942" v="84" actId="1076"/>
          <ac:spMkLst>
            <pc:docMk/>
            <pc:sldMk cId="4237780590" sldId="281"/>
            <ac:spMk id="20" creationId="{2F23FAF8-8C38-B877-95CB-68DBE511647E}"/>
          </ac:spMkLst>
        </pc:spChg>
        <pc:picChg chg="del">
          <ac:chgData name="Reza Rizky Pratama" userId="771d31ed-b943-4b12-ae2a-45414c129b8c" providerId="ADAL" clId="{BC190700-6055-46E2-9565-0A497021B371}" dt="2024-10-23T09:49:17.595" v="51" actId="478"/>
          <ac:picMkLst>
            <pc:docMk/>
            <pc:sldMk cId="4237780590" sldId="281"/>
            <ac:picMk id="5" creationId="{999F0C50-0CBF-1723-8CC5-020CDB59ADAE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6" creationId="{51A6FC39-B838-B225-7277-DEA605FD262C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7" creationId="{58689F45-174E-2724-27BB-87A5EDA4B55A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8" creationId="{D43FA093-A134-DFF4-EA25-11B74FFDEAAC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9" creationId="{0ED19AD7-EE0F-E54E-9BE4-39336C158A79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11" creationId="{AF745E12-A17F-9D3B-9043-F3B519858557}"/>
          </ac:picMkLst>
        </pc:picChg>
        <pc:picChg chg="del">
          <ac:chgData name="Reza Rizky Pratama" userId="771d31ed-b943-4b12-ae2a-45414c129b8c" providerId="ADAL" clId="{BC190700-6055-46E2-9565-0A497021B371}" dt="2024-10-23T09:49:16.760" v="50" actId="478"/>
          <ac:picMkLst>
            <pc:docMk/>
            <pc:sldMk cId="4237780590" sldId="281"/>
            <ac:picMk id="12" creationId="{7B88E090-A941-9455-2C76-946BB2B68CF2}"/>
          </ac:picMkLst>
        </pc:picChg>
        <pc:cxnChg chg="del">
          <ac:chgData name="Reza Rizky Pratama" userId="771d31ed-b943-4b12-ae2a-45414c129b8c" providerId="ADAL" clId="{BC190700-6055-46E2-9565-0A497021B371}" dt="2024-10-23T09:49:16.760" v="50" actId="478"/>
          <ac:cxnSpMkLst>
            <pc:docMk/>
            <pc:sldMk cId="4237780590" sldId="281"/>
            <ac:cxnSpMk id="16" creationId="{275A2AFF-E632-4E05-EB6D-A9E06EB1B85F}"/>
          </ac:cxnSpMkLst>
        </pc:cxnChg>
        <pc:cxnChg chg="del">
          <ac:chgData name="Reza Rizky Pratama" userId="771d31ed-b943-4b12-ae2a-45414c129b8c" providerId="ADAL" clId="{BC190700-6055-46E2-9565-0A497021B371}" dt="2024-10-23T09:49:16.760" v="50" actId="478"/>
          <ac:cxnSpMkLst>
            <pc:docMk/>
            <pc:sldMk cId="4237780590" sldId="281"/>
            <ac:cxnSpMk id="17" creationId="{222D45E4-C6C3-551E-F540-06D7D96EBA5B}"/>
          </ac:cxnSpMkLst>
        </pc:cxnChg>
        <pc:cxnChg chg="del">
          <ac:chgData name="Reza Rizky Pratama" userId="771d31ed-b943-4b12-ae2a-45414c129b8c" providerId="ADAL" clId="{BC190700-6055-46E2-9565-0A497021B371}" dt="2024-10-23T09:49:16.760" v="50" actId="478"/>
          <ac:cxnSpMkLst>
            <pc:docMk/>
            <pc:sldMk cId="4237780590" sldId="281"/>
            <ac:cxnSpMk id="18" creationId="{68815808-8E56-9EBF-57C3-2CFC17625B58}"/>
          </ac:cxnSpMkLst>
        </pc:cxnChg>
      </pc:sldChg>
      <pc:sldChg chg="modSp add mod ord">
        <pc:chgData name="Reza Rizky Pratama" userId="771d31ed-b943-4b12-ae2a-45414c129b8c" providerId="ADAL" clId="{BC190700-6055-46E2-9565-0A497021B371}" dt="2024-10-23T14:26:30.980" v="160" actId="20577"/>
        <pc:sldMkLst>
          <pc:docMk/>
          <pc:sldMk cId="679838050" sldId="282"/>
        </pc:sldMkLst>
        <pc:spChg chg="mod">
          <ac:chgData name="Reza Rizky Pratama" userId="771d31ed-b943-4b12-ae2a-45414c129b8c" providerId="ADAL" clId="{BC190700-6055-46E2-9565-0A497021B371}" dt="2024-10-23T14:26:25.980" v="159" actId="20577"/>
          <ac:spMkLst>
            <pc:docMk/>
            <pc:sldMk cId="679838050" sldId="282"/>
            <ac:spMk id="2" creationId="{7901BDFF-B4B4-3CEB-104E-CD2180BE8F41}"/>
          </ac:spMkLst>
        </pc:spChg>
        <pc:spChg chg="mod">
          <ac:chgData name="Reza Rizky Pratama" userId="771d31ed-b943-4b12-ae2a-45414c129b8c" providerId="ADAL" clId="{BC190700-6055-46E2-9565-0A497021B371}" dt="2024-10-23T14:26:30.980" v="160" actId="20577"/>
          <ac:spMkLst>
            <pc:docMk/>
            <pc:sldMk cId="679838050" sldId="282"/>
            <ac:spMk id="3" creationId="{7D1665E9-0EB6-790A-2CC8-BD320C5E0734}"/>
          </ac:spMkLst>
        </pc:spChg>
      </pc:sldChg>
    </pc:docChg>
  </pc:docChgLst>
  <pc:docChgLst>
    <pc:chgData name="Reza Rizky Pratama" userId="771d31ed-b943-4b12-ae2a-45414c129b8c" providerId="ADAL" clId="{9C371BA5-56B2-4CC6-8C5A-BDABF2F0336E}"/>
    <pc:docChg chg="undo custSel addSld delSld modSld sldOrd">
      <pc:chgData name="Reza Rizky Pratama" userId="771d31ed-b943-4b12-ae2a-45414c129b8c" providerId="ADAL" clId="{9C371BA5-56B2-4CC6-8C5A-BDABF2F0336E}" dt="2024-10-31T05:09:07.417" v="1032" actId="207"/>
      <pc:docMkLst>
        <pc:docMk/>
      </pc:docMkLst>
      <pc:sldChg chg="modSp add del mod ord setBg">
        <pc:chgData name="Reza Rizky Pratama" userId="771d31ed-b943-4b12-ae2a-45414c129b8c" providerId="ADAL" clId="{9C371BA5-56B2-4CC6-8C5A-BDABF2F0336E}" dt="2024-10-30T09:33:51.093" v="308"/>
        <pc:sldMkLst>
          <pc:docMk/>
          <pc:sldMk cId="4030995347" sldId="257"/>
        </pc:sldMkLst>
        <pc:spChg chg="mod">
          <ac:chgData name="Reza Rizky Pratama" userId="771d31ed-b943-4b12-ae2a-45414c129b8c" providerId="ADAL" clId="{9C371BA5-56B2-4CC6-8C5A-BDABF2F0336E}" dt="2024-10-30T09:33:25.047" v="302"/>
          <ac:spMkLst>
            <pc:docMk/>
            <pc:sldMk cId="4030995347" sldId="257"/>
            <ac:spMk id="3" creationId="{940F5DB3-7A6F-EDD4-9F33-B3FF6161C717}"/>
          </ac:spMkLst>
        </pc:spChg>
      </pc:sldChg>
      <pc:sldChg chg="delSp modSp mod">
        <pc:chgData name="Reza Rizky Pratama" userId="771d31ed-b943-4b12-ae2a-45414c129b8c" providerId="ADAL" clId="{9C371BA5-56B2-4CC6-8C5A-BDABF2F0336E}" dt="2024-10-31T03:30:27.889" v="1024" actId="20577"/>
        <pc:sldMkLst>
          <pc:docMk/>
          <pc:sldMk cId="0" sldId="258"/>
        </pc:sldMkLst>
        <pc:spChg chg="mod">
          <ac:chgData name="Reza Rizky Pratama" userId="771d31ed-b943-4b12-ae2a-45414c129b8c" providerId="ADAL" clId="{9C371BA5-56B2-4CC6-8C5A-BDABF2F0336E}" dt="2024-10-30T09:03:34.499" v="8" actId="6549"/>
          <ac:spMkLst>
            <pc:docMk/>
            <pc:sldMk cId="0" sldId="258"/>
            <ac:spMk id="5" creationId="{00000000-0000-0000-0000-000000000000}"/>
          </ac:spMkLst>
        </pc:spChg>
        <pc:spChg chg="del">
          <ac:chgData name="Reza Rizky Pratama" userId="771d31ed-b943-4b12-ae2a-45414c129b8c" providerId="ADAL" clId="{9C371BA5-56B2-4CC6-8C5A-BDABF2F0336E}" dt="2024-10-30T09:03:08.262" v="0" actId="478"/>
          <ac:spMkLst>
            <pc:docMk/>
            <pc:sldMk cId="0" sldId="258"/>
            <ac:spMk id="7" creationId="{00000000-0000-0000-0000-000000000000}"/>
          </ac:spMkLst>
        </pc:spChg>
        <pc:spChg chg="mod">
          <ac:chgData name="Reza Rizky Pratama" userId="771d31ed-b943-4b12-ae2a-45414c129b8c" providerId="ADAL" clId="{9C371BA5-56B2-4CC6-8C5A-BDABF2F0336E}" dt="2024-10-31T03:30:27.889" v="1024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 mod">
        <pc:chgData name="Reza Rizky Pratama" userId="771d31ed-b943-4b12-ae2a-45414c129b8c" providerId="ADAL" clId="{9C371BA5-56B2-4CC6-8C5A-BDABF2F0336E}" dt="2024-10-30T09:39:33.311" v="549" actId="20577"/>
        <pc:sldMkLst>
          <pc:docMk/>
          <pc:sldMk cId="1479797784" sldId="272"/>
        </pc:sldMkLst>
        <pc:spChg chg="mod">
          <ac:chgData name="Reza Rizky Pratama" userId="771d31ed-b943-4b12-ae2a-45414c129b8c" providerId="ADAL" clId="{9C371BA5-56B2-4CC6-8C5A-BDABF2F0336E}" dt="2024-10-30T09:32:20.959" v="298" actId="20577"/>
          <ac:spMkLst>
            <pc:docMk/>
            <pc:sldMk cId="1479797784" sldId="272"/>
            <ac:spMk id="2" creationId="{7901BDFF-B4B4-3CEB-104E-CD2180BE8F41}"/>
          </ac:spMkLst>
        </pc:spChg>
        <pc:spChg chg="mod">
          <ac:chgData name="Reza Rizky Pratama" userId="771d31ed-b943-4b12-ae2a-45414c129b8c" providerId="ADAL" clId="{9C371BA5-56B2-4CC6-8C5A-BDABF2F0336E}" dt="2024-10-30T09:39:33.311" v="549" actId="20577"/>
          <ac:spMkLst>
            <pc:docMk/>
            <pc:sldMk cId="1479797784" sldId="272"/>
            <ac:spMk id="3" creationId="{7D1665E9-0EB6-790A-2CC8-BD320C5E0734}"/>
          </ac:spMkLst>
        </pc:spChg>
      </pc:sldChg>
      <pc:sldChg chg="addSp delSp modSp mod">
        <pc:chgData name="Reza Rizky Pratama" userId="771d31ed-b943-4b12-ae2a-45414c129b8c" providerId="ADAL" clId="{9C371BA5-56B2-4CC6-8C5A-BDABF2F0336E}" dt="2024-10-30T09:39:10.977" v="528" actId="1076"/>
        <pc:sldMkLst>
          <pc:docMk/>
          <pc:sldMk cId="2276362852" sldId="275"/>
        </pc:sldMkLst>
        <pc:spChg chg="mod">
          <ac:chgData name="Reza Rizky Pratama" userId="771d31ed-b943-4b12-ae2a-45414c129b8c" providerId="ADAL" clId="{9C371BA5-56B2-4CC6-8C5A-BDABF2F0336E}" dt="2024-10-30T09:39:10.977" v="528" actId="1076"/>
          <ac:spMkLst>
            <pc:docMk/>
            <pc:sldMk cId="2276362852" sldId="275"/>
            <ac:spMk id="6" creationId="{FB7A6C23-EE22-F64D-BB20-151F0AC0F921}"/>
          </ac:spMkLst>
        </pc:spChg>
        <pc:picChg chg="add mod">
          <ac:chgData name="Reza Rizky Pratama" userId="771d31ed-b943-4b12-ae2a-45414c129b8c" providerId="ADAL" clId="{9C371BA5-56B2-4CC6-8C5A-BDABF2F0336E}" dt="2024-10-30T09:38:15.146" v="469" actId="14100"/>
          <ac:picMkLst>
            <pc:docMk/>
            <pc:sldMk cId="2276362852" sldId="275"/>
            <ac:picMk id="1026" creationId="{CA13BFB8-792B-1EE6-4725-A88D0310DEE9}"/>
          </ac:picMkLst>
        </pc:picChg>
        <pc:picChg chg="del mod">
          <ac:chgData name="Reza Rizky Pratama" userId="771d31ed-b943-4b12-ae2a-45414c129b8c" providerId="ADAL" clId="{9C371BA5-56B2-4CC6-8C5A-BDABF2F0336E}" dt="2024-10-30T09:36:02.481" v="465" actId="478"/>
          <ac:picMkLst>
            <pc:docMk/>
            <pc:sldMk cId="2276362852" sldId="275"/>
            <ac:picMk id="1028" creationId="{1F5E4534-4EC6-B592-C31C-BB64943EE452}"/>
          </ac:picMkLst>
        </pc:picChg>
      </pc:sldChg>
      <pc:sldChg chg="modSp mod ord">
        <pc:chgData name="Reza Rizky Pratama" userId="771d31ed-b943-4b12-ae2a-45414c129b8c" providerId="ADAL" clId="{9C371BA5-56B2-4CC6-8C5A-BDABF2F0336E}" dt="2024-10-31T00:28:41.056" v="1021" actId="20577"/>
        <pc:sldMkLst>
          <pc:docMk/>
          <pc:sldMk cId="4237780590" sldId="281"/>
        </pc:sldMkLst>
        <pc:spChg chg="mod">
          <ac:chgData name="Reza Rizky Pratama" userId="771d31ed-b943-4b12-ae2a-45414c129b8c" providerId="ADAL" clId="{9C371BA5-56B2-4CC6-8C5A-BDABF2F0336E}" dt="2024-10-30T09:34:36.037" v="313" actId="122"/>
          <ac:spMkLst>
            <pc:docMk/>
            <pc:sldMk cId="4237780590" sldId="281"/>
            <ac:spMk id="4" creationId="{598B48A7-222F-4FF4-69D0-D483242754AA}"/>
          </ac:spMkLst>
        </pc:spChg>
        <pc:spChg chg="mod">
          <ac:chgData name="Reza Rizky Pratama" userId="771d31ed-b943-4b12-ae2a-45414c129b8c" providerId="ADAL" clId="{9C371BA5-56B2-4CC6-8C5A-BDABF2F0336E}" dt="2024-10-31T00:28:41.056" v="1021" actId="20577"/>
          <ac:spMkLst>
            <pc:docMk/>
            <pc:sldMk cId="4237780590" sldId="281"/>
            <ac:spMk id="20" creationId="{2F23FAF8-8C38-B877-95CB-68DBE511647E}"/>
          </ac:spMkLst>
        </pc:spChg>
      </pc:sldChg>
      <pc:sldChg chg="del">
        <pc:chgData name="Reza Rizky Pratama" userId="771d31ed-b943-4b12-ae2a-45414c129b8c" providerId="ADAL" clId="{9C371BA5-56B2-4CC6-8C5A-BDABF2F0336E}" dt="2024-10-30T09:39:16.242" v="529" actId="47"/>
        <pc:sldMkLst>
          <pc:docMk/>
          <pc:sldMk cId="679838050" sldId="282"/>
        </pc:sldMkLst>
      </pc:sldChg>
      <pc:sldChg chg="addSp delSp modSp new mod modClrScheme chgLayout">
        <pc:chgData name="Reza Rizky Pratama" userId="771d31ed-b943-4b12-ae2a-45414c129b8c" providerId="ADAL" clId="{9C371BA5-56B2-4CC6-8C5A-BDABF2F0336E}" dt="2024-10-30T09:22:26.215" v="296" actId="1076"/>
        <pc:sldMkLst>
          <pc:docMk/>
          <pc:sldMk cId="2110330263" sldId="283"/>
        </pc:sldMkLst>
        <pc:spChg chg="del mod ord">
          <ac:chgData name="Reza Rizky Pratama" userId="771d31ed-b943-4b12-ae2a-45414c129b8c" providerId="ADAL" clId="{9C371BA5-56B2-4CC6-8C5A-BDABF2F0336E}" dt="2024-10-30T09:13:12.114" v="10" actId="700"/>
          <ac:spMkLst>
            <pc:docMk/>
            <pc:sldMk cId="2110330263" sldId="283"/>
            <ac:spMk id="2" creationId="{D6EA37BE-C529-8730-702C-B2316E64F2C7}"/>
          </ac:spMkLst>
        </pc:spChg>
        <pc:spChg chg="mod ord">
          <ac:chgData name="Reza Rizky Pratama" userId="771d31ed-b943-4b12-ae2a-45414c129b8c" providerId="ADAL" clId="{9C371BA5-56B2-4CC6-8C5A-BDABF2F0336E}" dt="2024-10-30T09:13:12.114" v="10" actId="700"/>
          <ac:spMkLst>
            <pc:docMk/>
            <pc:sldMk cId="2110330263" sldId="283"/>
            <ac:spMk id="3" creationId="{B1D1D471-21ED-B224-2F54-F03E024CB3D3}"/>
          </ac:spMkLst>
        </pc:spChg>
        <pc:spChg chg="add mod ord">
          <ac:chgData name="Reza Rizky Pratama" userId="771d31ed-b943-4b12-ae2a-45414c129b8c" providerId="ADAL" clId="{9C371BA5-56B2-4CC6-8C5A-BDABF2F0336E}" dt="2024-10-30T09:17:59.666" v="151" actId="207"/>
          <ac:spMkLst>
            <pc:docMk/>
            <pc:sldMk cId="2110330263" sldId="283"/>
            <ac:spMk id="4" creationId="{00C7FF69-87BA-2CCD-E0AC-A03BA0FE96FD}"/>
          </ac:spMkLst>
        </pc:spChg>
        <pc:spChg chg="add mod">
          <ac:chgData name="Reza Rizky Pratama" userId="771d31ed-b943-4b12-ae2a-45414c129b8c" providerId="ADAL" clId="{9C371BA5-56B2-4CC6-8C5A-BDABF2F0336E}" dt="2024-10-30T09:22:26.215" v="296" actId="1076"/>
          <ac:spMkLst>
            <pc:docMk/>
            <pc:sldMk cId="2110330263" sldId="283"/>
            <ac:spMk id="7" creationId="{D3E30D82-0EEA-DF88-006D-39C2B2751983}"/>
          </ac:spMkLst>
        </pc:spChg>
        <pc:picChg chg="add mod">
          <ac:chgData name="Reza Rizky Pratama" userId="771d31ed-b943-4b12-ae2a-45414c129b8c" providerId="ADAL" clId="{9C371BA5-56B2-4CC6-8C5A-BDABF2F0336E}" dt="2024-10-30T09:17:50.841" v="150" actId="1076"/>
          <ac:picMkLst>
            <pc:docMk/>
            <pc:sldMk cId="2110330263" sldId="283"/>
            <ac:picMk id="5" creationId="{C87467DE-FEFB-A12F-4953-AE6B14A6EA33}"/>
          </ac:picMkLst>
        </pc:picChg>
      </pc:sldChg>
      <pc:sldChg chg="add del">
        <pc:chgData name="Reza Rizky Pratama" userId="771d31ed-b943-4b12-ae2a-45414c129b8c" providerId="ADAL" clId="{9C371BA5-56B2-4CC6-8C5A-BDABF2F0336E}" dt="2024-10-30T09:35:59.221" v="463" actId="47"/>
        <pc:sldMkLst>
          <pc:docMk/>
          <pc:sldMk cId="3984668334" sldId="284"/>
        </pc:sldMkLst>
      </pc:sldChg>
      <pc:sldChg chg="modSp add mod">
        <pc:chgData name="Reza Rizky Pratama" userId="771d31ed-b943-4b12-ae2a-45414c129b8c" providerId="ADAL" clId="{9C371BA5-56B2-4CC6-8C5A-BDABF2F0336E}" dt="2024-10-31T00:28:45.944" v="1022" actId="20577"/>
        <pc:sldMkLst>
          <pc:docMk/>
          <pc:sldMk cId="2985738226" sldId="285"/>
        </pc:sldMkLst>
        <pc:spChg chg="mod">
          <ac:chgData name="Reza Rizky Pratama" userId="771d31ed-b943-4b12-ae2a-45414c129b8c" providerId="ADAL" clId="{9C371BA5-56B2-4CC6-8C5A-BDABF2F0336E}" dt="2024-10-30T09:35:14.661" v="386" actId="20577"/>
          <ac:spMkLst>
            <pc:docMk/>
            <pc:sldMk cId="2985738226" sldId="285"/>
            <ac:spMk id="4" creationId="{598B48A7-222F-4FF4-69D0-D483242754AA}"/>
          </ac:spMkLst>
        </pc:spChg>
        <pc:spChg chg="mod">
          <ac:chgData name="Reza Rizky Pratama" userId="771d31ed-b943-4b12-ae2a-45414c129b8c" providerId="ADAL" clId="{9C371BA5-56B2-4CC6-8C5A-BDABF2F0336E}" dt="2024-10-31T00:28:45.944" v="1022" actId="20577"/>
          <ac:spMkLst>
            <pc:docMk/>
            <pc:sldMk cId="2985738226" sldId="285"/>
            <ac:spMk id="20" creationId="{2F23FAF8-8C38-B877-95CB-68DBE511647E}"/>
          </ac:spMkLst>
        </pc:spChg>
      </pc:sldChg>
      <pc:sldChg chg="addSp delSp modSp new mod modClrScheme chgLayout">
        <pc:chgData name="Reza Rizky Pratama" userId="771d31ed-b943-4b12-ae2a-45414c129b8c" providerId="ADAL" clId="{9C371BA5-56B2-4CC6-8C5A-BDABF2F0336E}" dt="2024-10-30T13:14:32.562" v="615" actId="1076"/>
        <pc:sldMkLst>
          <pc:docMk/>
          <pc:sldMk cId="2019708691" sldId="286"/>
        </pc:sldMkLst>
        <pc:spChg chg="del mod ord">
          <ac:chgData name="Reza Rizky Pratama" userId="771d31ed-b943-4b12-ae2a-45414c129b8c" providerId="ADAL" clId="{9C371BA5-56B2-4CC6-8C5A-BDABF2F0336E}" dt="2024-10-30T09:39:39.143" v="551" actId="700"/>
          <ac:spMkLst>
            <pc:docMk/>
            <pc:sldMk cId="2019708691" sldId="286"/>
            <ac:spMk id="2" creationId="{1852643B-2819-265C-F538-B07815C22A63}"/>
          </ac:spMkLst>
        </pc:spChg>
        <pc:spChg chg="del">
          <ac:chgData name="Reza Rizky Pratama" userId="771d31ed-b943-4b12-ae2a-45414c129b8c" providerId="ADAL" clId="{9C371BA5-56B2-4CC6-8C5A-BDABF2F0336E}" dt="2024-10-30T09:39:39.143" v="551" actId="700"/>
          <ac:spMkLst>
            <pc:docMk/>
            <pc:sldMk cId="2019708691" sldId="286"/>
            <ac:spMk id="3" creationId="{CFB35FC5-16DD-95FB-4B41-8964D6B77624}"/>
          </ac:spMkLst>
        </pc:spChg>
        <pc:spChg chg="add mod ord">
          <ac:chgData name="Reza Rizky Pratama" userId="771d31ed-b943-4b12-ae2a-45414c129b8c" providerId="ADAL" clId="{9C371BA5-56B2-4CC6-8C5A-BDABF2F0336E}" dt="2024-10-30T13:11:59.342" v="605" actId="20577"/>
          <ac:spMkLst>
            <pc:docMk/>
            <pc:sldMk cId="2019708691" sldId="286"/>
            <ac:spMk id="4" creationId="{2BDB8AFB-2352-57AA-2A95-65CF313CC34D}"/>
          </ac:spMkLst>
        </pc:spChg>
        <pc:picChg chg="add mod">
          <ac:chgData name="Reza Rizky Pratama" userId="771d31ed-b943-4b12-ae2a-45414c129b8c" providerId="ADAL" clId="{9C371BA5-56B2-4CC6-8C5A-BDABF2F0336E}" dt="2024-10-30T13:14:32.562" v="615" actId="1076"/>
          <ac:picMkLst>
            <pc:docMk/>
            <pc:sldMk cId="2019708691" sldId="286"/>
            <ac:picMk id="6" creationId="{1680A6EA-61A3-2062-EEAF-C1739CCA00C7}"/>
          </ac:picMkLst>
        </pc:picChg>
        <pc:picChg chg="add mod">
          <ac:chgData name="Reza Rizky Pratama" userId="771d31ed-b943-4b12-ae2a-45414c129b8c" providerId="ADAL" clId="{9C371BA5-56B2-4CC6-8C5A-BDABF2F0336E}" dt="2024-10-30T13:14:25.799" v="612" actId="1076"/>
          <ac:picMkLst>
            <pc:docMk/>
            <pc:sldMk cId="2019708691" sldId="286"/>
            <ac:picMk id="2050" creationId="{3605B1BB-471D-B6CB-596F-09112F5EE534}"/>
          </ac:picMkLst>
        </pc:picChg>
      </pc:sldChg>
      <pc:sldChg chg="addSp delSp modSp add mod modNotesTx">
        <pc:chgData name="Reza Rizky Pratama" userId="771d31ed-b943-4b12-ae2a-45414c129b8c" providerId="ADAL" clId="{9C371BA5-56B2-4CC6-8C5A-BDABF2F0336E}" dt="2024-10-30T13:25:28.681" v="815" actId="20577"/>
        <pc:sldMkLst>
          <pc:docMk/>
          <pc:sldMk cId="1787972941" sldId="287"/>
        </pc:sldMkLst>
        <pc:spChg chg="mod">
          <ac:chgData name="Reza Rizky Pratama" userId="771d31ed-b943-4b12-ae2a-45414c129b8c" providerId="ADAL" clId="{9C371BA5-56B2-4CC6-8C5A-BDABF2F0336E}" dt="2024-10-30T13:23:36.168" v="729" actId="113"/>
          <ac:spMkLst>
            <pc:docMk/>
            <pc:sldMk cId="1787972941" sldId="287"/>
            <ac:spMk id="4" creationId="{2BDB8AFB-2352-57AA-2A95-65CF313CC34D}"/>
          </ac:spMkLst>
        </pc:spChg>
        <pc:spChg chg="add mod">
          <ac:chgData name="Reza Rizky Pratama" userId="771d31ed-b943-4b12-ae2a-45414c129b8c" providerId="ADAL" clId="{9C371BA5-56B2-4CC6-8C5A-BDABF2F0336E}" dt="2024-10-30T13:23:19.719" v="704" actId="1076"/>
          <ac:spMkLst>
            <pc:docMk/>
            <pc:sldMk cId="1787972941" sldId="287"/>
            <ac:spMk id="7" creationId="{0F0AB13A-861D-DEA8-D6A8-8E1A86A9F8AB}"/>
          </ac:spMkLst>
        </pc:spChg>
        <pc:spChg chg="add del mod">
          <ac:chgData name="Reza Rizky Pratama" userId="771d31ed-b943-4b12-ae2a-45414c129b8c" providerId="ADAL" clId="{9C371BA5-56B2-4CC6-8C5A-BDABF2F0336E}" dt="2024-10-30T13:20:57.357" v="643" actId="478"/>
          <ac:spMkLst>
            <pc:docMk/>
            <pc:sldMk cId="1787972941" sldId="287"/>
            <ac:spMk id="18" creationId="{3A48F07D-D8AE-04A9-DD21-B5512473835E}"/>
          </ac:spMkLst>
        </pc:spChg>
        <pc:spChg chg="add mod">
          <ac:chgData name="Reza Rizky Pratama" userId="771d31ed-b943-4b12-ae2a-45414c129b8c" providerId="ADAL" clId="{9C371BA5-56B2-4CC6-8C5A-BDABF2F0336E}" dt="2024-10-30T13:24:58.049" v="793" actId="20577"/>
          <ac:spMkLst>
            <pc:docMk/>
            <pc:sldMk cId="1787972941" sldId="287"/>
            <ac:spMk id="19" creationId="{5DE279FE-CB24-7E07-65D9-9D8C6E721722}"/>
          </ac:spMkLst>
        </pc:spChg>
        <pc:spChg chg="add mod">
          <ac:chgData name="Reza Rizky Pratama" userId="771d31ed-b943-4b12-ae2a-45414c129b8c" providerId="ADAL" clId="{9C371BA5-56B2-4CC6-8C5A-BDABF2F0336E}" dt="2024-10-30T13:23:19.719" v="704" actId="1076"/>
          <ac:spMkLst>
            <pc:docMk/>
            <pc:sldMk cId="1787972941" sldId="287"/>
            <ac:spMk id="20" creationId="{92AA5A09-7590-A378-A31A-6C01F54BCEFC}"/>
          </ac:spMkLst>
        </pc:spChg>
        <pc:spChg chg="add mod">
          <ac:chgData name="Reza Rizky Pratama" userId="771d31ed-b943-4b12-ae2a-45414c129b8c" providerId="ADAL" clId="{9C371BA5-56B2-4CC6-8C5A-BDABF2F0336E}" dt="2024-10-30T13:23:19.719" v="704" actId="1076"/>
          <ac:spMkLst>
            <pc:docMk/>
            <pc:sldMk cId="1787972941" sldId="287"/>
            <ac:spMk id="21" creationId="{F7A6BDFD-C771-BAFF-AC25-220E33E80CDE}"/>
          </ac:spMkLst>
        </pc:spChg>
        <pc:spChg chg="add mod">
          <ac:chgData name="Reza Rizky Pratama" userId="771d31ed-b943-4b12-ae2a-45414c129b8c" providerId="ADAL" clId="{9C371BA5-56B2-4CC6-8C5A-BDABF2F0336E}" dt="2024-10-30T13:23:19.719" v="704" actId="1076"/>
          <ac:spMkLst>
            <pc:docMk/>
            <pc:sldMk cId="1787972941" sldId="287"/>
            <ac:spMk id="22" creationId="{8381695D-6CD5-68E3-D4FD-048BA6902C67}"/>
          </ac:spMkLst>
        </pc:spChg>
        <pc:spChg chg="add mod">
          <ac:chgData name="Reza Rizky Pratama" userId="771d31ed-b943-4b12-ae2a-45414c129b8c" providerId="ADAL" clId="{9C371BA5-56B2-4CC6-8C5A-BDABF2F0336E}" dt="2024-10-30T13:22:42.063" v="692"/>
          <ac:spMkLst>
            <pc:docMk/>
            <pc:sldMk cId="1787972941" sldId="287"/>
            <ac:spMk id="23" creationId="{6FFAC97E-D742-EFB3-FF44-7AEBB499A2F1}"/>
          </ac:spMkLst>
        </pc:spChg>
        <pc:spChg chg="add mod">
          <ac:chgData name="Reza Rizky Pratama" userId="771d31ed-b943-4b12-ae2a-45414c129b8c" providerId="ADAL" clId="{9C371BA5-56B2-4CC6-8C5A-BDABF2F0336E}" dt="2024-10-30T13:22:42.063" v="692"/>
          <ac:spMkLst>
            <pc:docMk/>
            <pc:sldMk cId="1787972941" sldId="287"/>
            <ac:spMk id="24" creationId="{82ABE95C-998D-856D-5811-99EC772EFF45}"/>
          </ac:spMkLst>
        </pc:spChg>
        <pc:spChg chg="add mod">
          <ac:chgData name="Reza Rizky Pratama" userId="771d31ed-b943-4b12-ae2a-45414c129b8c" providerId="ADAL" clId="{9C371BA5-56B2-4CC6-8C5A-BDABF2F0336E}" dt="2024-10-30T13:22:42.063" v="692"/>
          <ac:spMkLst>
            <pc:docMk/>
            <pc:sldMk cId="1787972941" sldId="287"/>
            <ac:spMk id="25" creationId="{A9D5B338-3645-0025-7AE9-94F0D28B0D4B}"/>
          </ac:spMkLst>
        </pc:spChg>
        <pc:spChg chg="add mod">
          <ac:chgData name="Reza Rizky Pratama" userId="771d31ed-b943-4b12-ae2a-45414c129b8c" providerId="ADAL" clId="{9C371BA5-56B2-4CC6-8C5A-BDABF2F0336E}" dt="2024-10-30T13:22:42.063" v="692"/>
          <ac:spMkLst>
            <pc:docMk/>
            <pc:sldMk cId="1787972941" sldId="287"/>
            <ac:spMk id="26" creationId="{C362322E-433B-539C-651F-7F2DE70C1FB2}"/>
          </ac:spMkLst>
        </pc:spChg>
        <pc:spChg chg="add mod">
          <ac:chgData name="Reza Rizky Pratama" userId="771d31ed-b943-4b12-ae2a-45414c129b8c" providerId="ADAL" clId="{9C371BA5-56B2-4CC6-8C5A-BDABF2F0336E}" dt="2024-10-30T13:23:41.127" v="730" actId="1076"/>
          <ac:spMkLst>
            <pc:docMk/>
            <pc:sldMk cId="1787972941" sldId="287"/>
            <ac:spMk id="27" creationId="{B3C20AF8-58EF-F36A-69BA-0320E4BA7145}"/>
          </ac:spMkLst>
        </pc:spChg>
        <pc:spChg chg="add mod">
          <ac:chgData name="Reza Rizky Pratama" userId="771d31ed-b943-4b12-ae2a-45414c129b8c" providerId="ADAL" clId="{9C371BA5-56B2-4CC6-8C5A-BDABF2F0336E}" dt="2024-10-30T13:23:41.127" v="730" actId="1076"/>
          <ac:spMkLst>
            <pc:docMk/>
            <pc:sldMk cId="1787972941" sldId="287"/>
            <ac:spMk id="28" creationId="{8DD62333-A006-4F49-EC43-1B1D3C8F1243}"/>
          </ac:spMkLst>
        </pc:spChg>
        <pc:spChg chg="add mod">
          <ac:chgData name="Reza Rizky Pratama" userId="771d31ed-b943-4b12-ae2a-45414c129b8c" providerId="ADAL" clId="{9C371BA5-56B2-4CC6-8C5A-BDABF2F0336E}" dt="2024-10-30T13:24:37.012" v="771" actId="1076"/>
          <ac:spMkLst>
            <pc:docMk/>
            <pc:sldMk cId="1787972941" sldId="287"/>
            <ac:spMk id="29" creationId="{3D0F5DB7-52BA-6A4F-6F0B-569E84ECA8C0}"/>
          </ac:spMkLst>
        </pc:spChg>
        <pc:spChg chg="add mod">
          <ac:chgData name="Reza Rizky Pratama" userId="771d31ed-b943-4b12-ae2a-45414c129b8c" providerId="ADAL" clId="{9C371BA5-56B2-4CC6-8C5A-BDABF2F0336E}" dt="2024-10-30T13:24:34.515" v="770" actId="1076"/>
          <ac:spMkLst>
            <pc:docMk/>
            <pc:sldMk cId="1787972941" sldId="287"/>
            <ac:spMk id="32" creationId="{0FA858D4-3C6C-675F-4E69-B5A05E894C14}"/>
          </ac:spMkLst>
        </pc:spChg>
        <pc:graphicFrameChg chg="add mod modGraphic">
          <ac:chgData name="Reza Rizky Pratama" userId="771d31ed-b943-4b12-ae2a-45414c129b8c" providerId="ADAL" clId="{9C371BA5-56B2-4CC6-8C5A-BDABF2F0336E}" dt="2024-10-30T13:23:19.719" v="704" actId="1076"/>
          <ac:graphicFrameMkLst>
            <pc:docMk/>
            <pc:sldMk cId="1787972941" sldId="287"/>
            <ac:graphicFrameMk id="17" creationId="{C77A5561-DC3F-C6B7-C588-F8FD4014CCD6}"/>
          </ac:graphicFrameMkLst>
        </pc:graphicFrameChg>
        <pc:picChg chg="add del mod">
          <ac:chgData name="Reza Rizky Pratama" userId="771d31ed-b943-4b12-ae2a-45414c129b8c" providerId="ADAL" clId="{9C371BA5-56B2-4CC6-8C5A-BDABF2F0336E}" dt="2024-10-30T13:20:47.154" v="639" actId="478"/>
          <ac:picMkLst>
            <pc:docMk/>
            <pc:sldMk cId="1787972941" sldId="287"/>
            <ac:picMk id="2" creationId="{A74F9DAE-C3AC-A22A-CDF2-92F57D8B920C}"/>
          </ac:picMkLst>
        </pc:picChg>
        <pc:picChg chg="add del mod">
          <ac:chgData name="Reza Rizky Pratama" userId="771d31ed-b943-4b12-ae2a-45414c129b8c" providerId="ADAL" clId="{9C371BA5-56B2-4CC6-8C5A-BDABF2F0336E}" dt="2024-10-30T13:20:47.154" v="639" actId="478"/>
          <ac:picMkLst>
            <pc:docMk/>
            <pc:sldMk cId="1787972941" sldId="287"/>
            <ac:picMk id="3" creationId="{A95E4C99-6975-7E7F-5571-8BCB1B8512AB}"/>
          </ac:picMkLst>
        </pc:picChg>
        <pc:picChg chg="add del mod">
          <ac:chgData name="Reza Rizky Pratama" userId="771d31ed-b943-4b12-ae2a-45414c129b8c" providerId="ADAL" clId="{9C371BA5-56B2-4CC6-8C5A-BDABF2F0336E}" dt="2024-10-30T13:20:47.154" v="639" actId="478"/>
          <ac:picMkLst>
            <pc:docMk/>
            <pc:sldMk cId="1787972941" sldId="287"/>
            <ac:picMk id="5" creationId="{4661B546-D947-FA3B-DD8C-3A5B5587596D}"/>
          </ac:picMkLst>
        </pc:picChg>
        <pc:picChg chg="del">
          <ac:chgData name="Reza Rizky Pratama" userId="771d31ed-b943-4b12-ae2a-45414c129b8c" providerId="ADAL" clId="{9C371BA5-56B2-4CC6-8C5A-BDABF2F0336E}" dt="2024-10-30T13:14:51.623" v="635" actId="478"/>
          <ac:picMkLst>
            <pc:docMk/>
            <pc:sldMk cId="1787972941" sldId="287"/>
            <ac:picMk id="6" creationId="{1680A6EA-61A3-2062-EEAF-C1739CCA00C7}"/>
          </ac:picMkLst>
        </pc:picChg>
        <pc:picChg chg="add del mod">
          <ac:chgData name="Reza Rizky Pratama" userId="771d31ed-b943-4b12-ae2a-45414c129b8c" providerId="ADAL" clId="{9C371BA5-56B2-4CC6-8C5A-BDABF2F0336E}" dt="2024-10-30T13:21:47.555" v="654" actId="478"/>
          <ac:picMkLst>
            <pc:docMk/>
            <pc:sldMk cId="1787972941" sldId="287"/>
            <ac:picMk id="8" creationId="{A7BFCA28-2B7A-26FF-80EC-BD35326FCAB3}"/>
          </ac:picMkLst>
        </pc:picChg>
        <pc:picChg chg="add mod">
          <ac:chgData name="Reza Rizky Pratama" userId="771d31ed-b943-4b12-ae2a-45414c129b8c" providerId="ADAL" clId="{9C371BA5-56B2-4CC6-8C5A-BDABF2F0336E}" dt="2024-10-30T13:23:19.719" v="704" actId="1076"/>
          <ac:picMkLst>
            <pc:docMk/>
            <pc:sldMk cId="1787972941" sldId="287"/>
            <ac:picMk id="9" creationId="{19D982B1-4169-B334-4CCA-6779D07DA337}"/>
          </ac:picMkLst>
        </pc:picChg>
        <pc:picChg chg="add mod">
          <ac:chgData name="Reza Rizky Pratama" userId="771d31ed-b943-4b12-ae2a-45414c129b8c" providerId="ADAL" clId="{9C371BA5-56B2-4CC6-8C5A-BDABF2F0336E}" dt="2024-10-30T13:23:19.719" v="704" actId="1076"/>
          <ac:picMkLst>
            <pc:docMk/>
            <pc:sldMk cId="1787972941" sldId="287"/>
            <ac:picMk id="10" creationId="{9375A469-FCBB-4449-7B8B-2FBA9BC8C111}"/>
          </ac:picMkLst>
        </pc:picChg>
        <pc:picChg chg="add mod">
          <ac:chgData name="Reza Rizky Pratama" userId="771d31ed-b943-4b12-ae2a-45414c129b8c" providerId="ADAL" clId="{9C371BA5-56B2-4CC6-8C5A-BDABF2F0336E}" dt="2024-10-30T13:23:19.719" v="704" actId="1076"/>
          <ac:picMkLst>
            <pc:docMk/>
            <pc:sldMk cId="1787972941" sldId="287"/>
            <ac:picMk id="11" creationId="{E424AB5D-9E55-1D3C-EB47-34987B81D51A}"/>
          </ac:picMkLst>
        </pc:picChg>
        <pc:picChg chg="add mod">
          <ac:chgData name="Reza Rizky Pratama" userId="771d31ed-b943-4b12-ae2a-45414c129b8c" providerId="ADAL" clId="{9C371BA5-56B2-4CC6-8C5A-BDABF2F0336E}" dt="2024-10-30T13:23:19.719" v="704" actId="1076"/>
          <ac:picMkLst>
            <pc:docMk/>
            <pc:sldMk cId="1787972941" sldId="287"/>
            <ac:picMk id="12" creationId="{94D9C43F-114F-0ACE-13A3-9C21EC03D9BF}"/>
          </ac:picMkLst>
        </pc:picChg>
        <pc:picChg chg="add mod">
          <ac:chgData name="Reza Rizky Pratama" userId="771d31ed-b943-4b12-ae2a-45414c129b8c" providerId="ADAL" clId="{9C371BA5-56B2-4CC6-8C5A-BDABF2F0336E}" dt="2024-10-30T13:23:19.719" v="704" actId="1076"/>
          <ac:picMkLst>
            <pc:docMk/>
            <pc:sldMk cId="1787972941" sldId="287"/>
            <ac:picMk id="13" creationId="{48DDEDFE-AB10-A5BB-1CFA-5F805F826431}"/>
          </ac:picMkLst>
        </pc:picChg>
        <pc:picChg chg="add mod">
          <ac:chgData name="Reza Rizky Pratama" userId="771d31ed-b943-4b12-ae2a-45414c129b8c" providerId="ADAL" clId="{9C371BA5-56B2-4CC6-8C5A-BDABF2F0336E}" dt="2024-10-30T13:23:19.719" v="704" actId="1076"/>
          <ac:picMkLst>
            <pc:docMk/>
            <pc:sldMk cId="1787972941" sldId="287"/>
            <ac:picMk id="14" creationId="{24AB1E1B-0CF2-71BE-FD91-AD11BDDE5DCF}"/>
          </ac:picMkLst>
        </pc:picChg>
        <pc:picChg chg="add del mod">
          <ac:chgData name="Reza Rizky Pratama" userId="771d31ed-b943-4b12-ae2a-45414c129b8c" providerId="ADAL" clId="{9C371BA5-56B2-4CC6-8C5A-BDABF2F0336E}" dt="2024-10-30T13:21:34.027" v="650" actId="478"/>
          <ac:picMkLst>
            <pc:docMk/>
            <pc:sldMk cId="1787972941" sldId="287"/>
            <ac:picMk id="15" creationId="{46D20939-516E-A8CF-39C1-20F0AA311BE0}"/>
          </ac:picMkLst>
        </pc:picChg>
        <pc:picChg chg="add del mod">
          <ac:chgData name="Reza Rizky Pratama" userId="771d31ed-b943-4b12-ae2a-45414c129b8c" providerId="ADAL" clId="{9C371BA5-56B2-4CC6-8C5A-BDABF2F0336E}" dt="2024-10-30T13:21:59.594" v="658" actId="478"/>
          <ac:picMkLst>
            <pc:docMk/>
            <pc:sldMk cId="1787972941" sldId="287"/>
            <ac:picMk id="16" creationId="{780071FB-02D0-47D7-0565-AC387EEABE02}"/>
          </ac:picMkLst>
        </pc:picChg>
        <pc:picChg chg="add mod">
          <ac:chgData name="Reza Rizky Pratama" userId="771d31ed-b943-4b12-ae2a-45414c129b8c" providerId="ADAL" clId="{9C371BA5-56B2-4CC6-8C5A-BDABF2F0336E}" dt="2024-10-30T13:24:32.435" v="769" actId="1076"/>
          <ac:picMkLst>
            <pc:docMk/>
            <pc:sldMk cId="1787972941" sldId="287"/>
            <ac:picMk id="30" creationId="{DF93DD11-BA5A-75FF-B65D-24DC7547DE95}"/>
          </ac:picMkLst>
        </pc:picChg>
        <pc:picChg chg="add mod">
          <ac:chgData name="Reza Rizky Pratama" userId="771d31ed-b943-4b12-ae2a-45414c129b8c" providerId="ADAL" clId="{9C371BA5-56B2-4CC6-8C5A-BDABF2F0336E}" dt="2024-10-30T13:24:32.435" v="769" actId="1076"/>
          <ac:picMkLst>
            <pc:docMk/>
            <pc:sldMk cId="1787972941" sldId="287"/>
            <ac:picMk id="31" creationId="{BE46FA50-275F-7462-8178-84CD3C168953}"/>
          </ac:picMkLst>
        </pc:picChg>
        <pc:picChg chg="del">
          <ac:chgData name="Reza Rizky Pratama" userId="771d31ed-b943-4b12-ae2a-45414c129b8c" providerId="ADAL" clId="{9C371BA5-56B2-4CC6-8C5A-BDABF2F0336E}" dt="2024-10-30T13:14:49.633" v="634" actId="478"/>
          <ac:picMkLst>
            <pc:docMk/>
            <pc:sldMk cId="1787972941" sldId="287"/>
            <ac:picMk id="2050" creationId="{3605B1BB-471D-B6CB-596F-09112F5EE534}"/>
          </ac:picMkLst>
        </pc:picChg>
      </pc:sldChg>
      <pc:sldChg chg="addSp modSp add mod modNotesTx">
        <pc:chgData name="Reza Rizky Pratama" userId="771d31ed-b943-4b12-ae2a-45414c129b8c" providerId="ADAL" clId="{9C371BA5-56B2-4CC6-8C5A-BDABF2F0336E}" dt="2024-10-31T05:09:07.417" v="1032" actId="207"/>
        <pc:sldMkLst>
          <pc:docMk/>
          <pc:sldMk cId="2187605848" sldId="288"/>
        </pc:sldMkLst>
        <pc:spChg chg="add mod">
          <ac:chgData name="Reza Rizky Pratama" userId="771d31ed-b943-4b12-ae2a-45414c129b8c" providerId="ADAL" clId="{9C371BA5-56B2-4CC6-8C5A-BDABF2F0336E}" dt="2024-10-30T13:27:00.135" v="905" actId="207"/>
          <ac:spMkLst>
            <pc:docMk/>
            <pc:sldMk cId="2187605848" sldId="288"/>
            <ac:spMk id="2" creationId="{5ADFD7C7-E62F-61EA-E6A5-9F9DD0B8F15D}"/>
          </ac:spMkLst>
        </pc:spChg>
        <pc:spChg chg="mod">
          <ac:chgData name="Reza Rizky Pratama" userId="771d31ed-b943-4b12-ae2a-45414c129b8c" providerId="ADAL" clId="{9C371BA5-56B2-4CC6-8C5A-BDABF2F0336E}" dt="2024-10-30T13:29:19.849" v="940" actId="1076"/>
          <ac:spMkLst>
            <pc:docMk/>
            <pc:sldMk cId="2187605848" sldId="288"/>
            <ac:spMk id="4" creationId="{2BDB8AFB-2352-57AA-2A95-65CF313CC34D}"/>
          </ac:spMkLst>
        </pc:spChg>
        <pc:spChg chg="add mod">
          <ac:chgData name="Reza Rizky Pratama" userId="771d31ed-b943-4b12-ae2a-45414c129b8c" providerId="ADAL" clId="{9C371BA5-56B2-4CC6-8C5A-BDABF2F0336E}" dt="2024-10-30T13:29:52.246" v="965" actId="20577"/>
          <ac:spMkLst>
            <pc:docMk/>
            <pc:sldMk cId="2187605848" sldId="288"/>
            <ac:spMk id="5" creationId="{CA6DCF3D-59B0-E488-87F7-139E915B9BC5}"/>
          </ac:spMkLst>
        </pc:spChg>
        <pc:spChg chg="mod">
          <ac:chgData name="Reza Rizky Pratama" userId="771d31ed-b943-4b12-ae2a-45414c129b8c" providerId="ADAL" clId="{9C371BA5-56B2-4CC6-8C5A-BDABF2F0336E}" dt="2024-10-30T13:29:31.334" v="944" actId="1076"/>
          <ac:spMkLst>
            <pc:docMk/>
            <pc:sldMk cId="2187605848" sldId="288"/>
            <ac:spMk id="7" creationId="{0F0AB13A-861D-DEA8-D6A8-8E1A86A9F8AB}"/>
          </ac:spMkLst>
        </pc:spChg>
        <pc:spChg chg="mod">
          <ac:chgData name="Reza Rizky Pratama" userId="771d31ed-b943-4b12-ae2a-45414c129b8c" providerId="ADAL" clId="{9C371BA5-56B2-4CC6-8C5A-BDABF2F0336E}" dt="2024-10-30T13:27:07.795" v="907" actId="207"/>
          <ac:spMkLst>
            <pc:docMk/>
            <pc:sldMk cId="2187605848" sldId="288"/>
            <ac:spMk id="19" creationId="{5DE279FE-CB24-7E07-65D9-9D8C6E721722}"/>
          </ac:spMkLst>
        </pc:spChg>
        <pc:spChg chg="mod">
          <ac:chgData name="Reza Rizky Pratama" userId="771d31ed-b943-4b12-ae2a-45414c129b8c" providerId="ADAL" clId="{9C371BA5-56B2-4CC6-8C5A-BDABF2F0336E}" dt="2024-10-30T13:29:31.334" v="944" actId="1076"/>
          <ac:spMkLst>
            <pc:docMk/>
            <pc:sldMk cId="2187605848" sldId="288"/>
            <ac:spMk id="20" creationId="{92AA5A09-7590-A378-A31A-6C01F54BCEFC}"/>
          </ac:spMkLst>
        </pc:spChg>
        <pc:spChg chg="mod">
          <ac:chgData name="Reza Rizky Pratama" userId="771d31ed-b943-4b12-ae2a-45414c129b8c" providerId="ADAL" clId="{9C371BA5-56B2-4CC6-8C5A-BDABF2F0336E}" dt="2024-10-30T13:29:31.334" v="944" actId="1076"/>
          <ac:spMkLst>
            <pc:docMk/>
            <pc:sldMk cId="2187605848" sldId="288"/>
            <ac:spMk id="21" creationId="{F7A6BDFD-C771-BAFF-AC25-220E33E80CDE}"/>
          </ac:spMkLst>
        </pc:spChg>
        <pc:spChg chg="mod">
          <ac:chgData name="Reza Rizky Pratama" userId="771d31ed-b943-4b12-ae2a-45414c129b8c" providerId="ADAL" clId="{9C371BA5-56B2-4CC6-8C5A-BDABF2F0336E}" dt="2024-10-30T13:29:31.334" v="944" actId="1076"/>
          <ac:spMkLst>
            <pc:docMk/>
            <pc:sldMk cId="2187605848" sldId="288"/>
            <ac:spMk id="22" creationId="{8381695D-6CD5-68E3-D4FD-048BA6902C67}"/>
          </ac:spMkLst>
        </pc:spChg>
        <pc:spChg chg="mod">
          <ac:chgData name="Reza Rizky Pratama" userId="771d31ed-b943-4b12-ae2a-45414c129b8c" providerId="ADAL" clId="{9C371BA5-56B2-4CC6-8C5A-BDABF2F0336E}" dt="2024-10-30T13:26:39.863" v="896" actId="1076"/>
          <ac:spMkLst>
            <pc:docMk/>
            <pc:sldMk cId="2187605848" sldId="288"/>
            <ac:spMk id="27" creationId="{B3C20AF8-58EF-F36A-69BA-0320E4BA7145}"/>
          </ac:spMkLst>
        </pc:spChg>
        <pc:spChg chg="mod">
          <ac:chgData name="Reza Rizky Pratama" userId="771d31ed-b943-4b12-ae2a-45414c129b8c" providerId="ADAL" clId="{9C371BA5-56B2-4CC6-8C5A-BDABF2F0336E}" dt="2024-10-30T13:26:43.028" v="897" actId="1076"/>
          <ac:spMkLst>
            <pc:docMk/>
            <pc:sldMk cId="2187605848" sldId="288"/>
            <ac:spMk id="28" creationId="{8DD62333-A006-4F49-EC43-1B1D3C8F1243}"/>
          </ac:spMkLst>
        </pc:spChg>
        <pc:spChg chg="mod">
          <ac:chgData name="Reza Rizky Pratama" userId="771d31ed-b943-4b12-ae2a-45414c129b8c" providerId="ADAL" clId="{9C371BA5-56B2-4CC6-8C5A-BDABF2F0336E}" dt="2024-10-30T13:29:58.885" v="966" actId="207"/>
          <ac:spMkLst>
            <pc:docMk/>
            <pc:sldMk cId="2187605848" sldId="288"/>
            <ac:spMk id="29" creationId="{3D0F5DB7-52BA-6A4F-6F0B-569E84ECA8C0}"/>
          </ac:spMkLst>
        </pc:spChg>
        <pc:spChg chg="mod">
          <ac:chgData name="Reza Rizky Pratama" userId="771d31ed-b943-4b12-ae2a-45414c129b8c" providerId="ADAL" clId="{9C371BA5-56B2-4CC6-8C5A-BDABF2F0336E}" dt="2024-10-31T05:09:07.417" v="1032" actId="207"/>
          <ac:spMkLst>
            <pc:docMk/>
            <pc:sldMk cId="2187605848" sldId="288"/>
            <ac:spMk id="32" creationId="{0FA858D4-3C6C-675F-4E69-B5A05E894C14}"/>
          </ac:spMkLst>
        </pc:spChg>
        <pc:graphicFrameChg chg="mod modGraphic">
          <ac:chgData name="Reza Rizky Pratama" userId="771d31ed-b943-4b12-ae2a-45414c129b8c" providerId="ADAL" clId="{9C371BA5-56B2-4CC6-8C5A-BDABF2F0336E}" dt="2024-10-30T13:29:31.334" v="944" actId="1076"/>
          <ac:graphicFrameMkLst>
            <pc:docMk/>
            <pc:sldMk cId="2187605848" sldId="288"/>
            <ac:graphicFrameMk id="17" creationId="{C77A5561-DC3F-C6B7-C588-F8FD4014CCD6}"/>
          </ac:graphicFrameMkLst>
        </pc:graphicFrameChg>
        <pc:picChg chg="add mod">
          <ac:chgData name="Reza Rizky Pratama" userId="771d31ed-b943-4b12-ae2a-45414c129b8c" providerId="ADAL" clId="{9C371BA5-56B2-4CC6-8C5A-BDABF2F0336E}" dt="2024-10-30T13:29:40.050" v="946" actId="1076"/>
          <ac:picMkLst>
            <pc:docMk/>
            <pc:sldMk cId="2187605848" sldId="288"/>
            <ac:picMk id="3" creationId="{F5A4E9DD-365D-9DB4-4DC7-29E99B04591F}"/>
          </ac:picMkLst>
        </pc:picChg>
        <pc:picChg chg="mod">
          <ac:chgData name="Reza Rizky Pratama" userId="771d31ed-b943-4b12-ae2a-45414c129b8c" providerId="ADAL" clId="{9C371BA5-56B2-4CC6-8C5A-BDABF2F0336E}" dt="2024-10-30T13:29:31.334" v="944" actId="1076"/>
          <ac:picMkLst>
            <pc:docMk/>
            <pc:sldMk cId="2187605848" sldId="288"/>
            <ac:picMk id="9" creationId="{19D982B1-4169-B334-4CCA-6779D07DA337}"/>
          </ac:picMkLst>
        </pc:picChg>
        <pc:picChg chg="mod">
          <ac:chgData name="Reza Rizky Pratama" userId="771d31ed-b943-4b12-ae2a-45414c129b8c" providerId="ADAL" clId="{9C371BA5-56B2-4CC6-8C5A-BDABF2F0336E}" dt="2024-10-30T13:29:31.334" v="944" actId="1076"/>
          <ac:picMkLst>
            <pc:docMk/>
            <pc:sldMk cId="2187605848" sldId="288"/>
            <ac:picMk id="10" creationId="{9375A469-FCBB-4449-7B8B-2FBA9BC8C111}"/>
          </ac:picMkLst>
        </pc:picChg>
        <pc:picChg chg="mod">
          <ac:chgData name="Reza Rizky Pratama" userId="771d31ed-b943-4b12-ae2a-45414c129b8c" providerId="ADAL" clId="{9C371BA5-56B2-4CC6-8C5A-BDABF2F0336E}" dt="2024-10-30T13:29:31.334" v="944" actId="1076"/>
          <ac:picMkLst>
            <pc:docMk/>
            <pc:sldMk cId="2187605848" sldId="288"/>
            <ac:picMk id="11" creationId="{E424AB5D-9E55-1D3C-EB47-34987B81D51A}"/>
          </ac:picMkLst>
        </pc:picChg>
        <pc:picChg chg="mod">
          <ac:chgData name="Reza Rizky Pratama" userId="771d31ed-b943-4b12-ae2a-45414c129b8c" providerId="ADAL" clId="{9C371BA5-56B2-4CC6-8C5A-BDABF2F0336E}" dt="2024-10-30T13:29:31.334" v="944" actId="1076"/>
          <ac:picMkLst>
            <pc:docMk/>
            <pc:sldMk cId="2187605848" sldId="288"/>
            <ac:picMk id="12" creationId="{94D9C43F-114F-0ACE-13A3-9C21EC03D9BF}"/>
          </ac:picMkLst>
        </pc:picChg>
        <pc:picChg chg="mod">
          <ac:chgData name="Reza Rizky Pratama" userId="771d31ed-b943-4b12-ae2a-45414c129b8c" providerId="ADAL" clId="{9C371BA5-56B2-4CC6-8C5A-BDABF2F0336E}" dt="2024-10-30T13:29:31.334" v="944" actId="1076"/>
          <ac:picMkLst>
            <pc:docMk/>
            <pc:sldMk cId="2187605848" sldId="288"/>
            <ac:picMk id="13" creationId="{48DDEDFE-AB10-A5BB-1CFA-5F805F826431}"/>
          </ac:picMkLst>
        </pc:picChg>
        <pc:picChg chg="mod">
          <ac:chgData name="Reza Rizky Pratama" userId="771d31ed-b943-4b12-ae2a-45414c129b8c" providerId="ADAL" clId="{9C371BA5-56B2-4CC6-8C5A-BDABF2F0336E}" dt="2024-10-30T13:29:31.334" v="944" actId="1076"/>
          <ac:picMkLst>
            <pc:docMk/>
            <pc:sldMk cId="2187605848" sldId="288"/>
            <ac:picMk id="14" creationId="{24AB1E1B-0CF2-71BE-FD91-AD11BDDE5DCF}"/>
          </ac:picMkLst>
        </pc:picChg>
        <pc:picChg chg="mod">
          <ac:chgData name="Reza Rizky Pratama" userId="771d31ed-b943-4b12-ae2a-45414c129b8c" providerId="ADAL" clId="{9C371BA5-56B2-4CC6-8C5A-BDABF2F0336E}" dt="2024-10-30T13:28:40.423" v="929" actId="1076"/>
          <ac:picMkLst>
            <pc:docMk/>
            <pc:sldMk cId="2187605848" sldId="288"/>
            <ac:picMk id="30" creationId="{DF93DD11-BA5A-75FF-B65D-24DC7547DE95}"/>
          </ac:picMkLst>
        </pc:picChg>
        <pc:picChg chg="mod">
          <ac:chgData name="Reza Rizky Pratama" userId="771d31ed-b943-4b12-ae2a-45414c129b8c" providerId="ADAL" clId="{9C371BA5-56B2-4CC6-8C5A-BDABF2F0336E}" dt="2024-10-30T13:26:32.918" v="893" actId="1076"/>
          <ac:picMkLst>
            <pc:docMk/>
            <pc:sldMk cId="2187605848" sldId="288"/>
            <ac:picMk id="31" creationId="{BE46FA50-275F-7462-8178-84CD3C168953}"/>
          </ac:picMkLst>
        </pc:picChg>
      </pc:sldChg>
      <pc:sldChg chg="add del">
        <pc:chgData name="Reza Rizky Pratama" userId="771d31ed-b943-4b12-ae2a-45414c129b8c" providerId="ADAL" clId="{9C371BA5-56B2-4CC6-8C5A-BDABF2F0336E}" dt="2024-10-30T13:31:41.410" v="981"/>
        <pc:sldMkLst>
          <pc:docMk/>
          <pc:sldMk cId="2315932786" sldId="289"/>
        </pc:sldMkLst>
      </pc:sldChg>
      <pc:sldChg chg="add ord">
        <pc:chgData name="Reza Rizky Pratama" userId="771d31ed-b943-4b12-ae2a-45414c129b8c" providerId="ADAL" clId="{9C371BA5-56B2-4CC6-8C5A-BDABF2F0336E}" dt="2024-10-30T13:31:47.139" v="986"/>
        <pc:sldMkLst>
          <pc:docMk/>
          <pc:sldMk cId="4000190862" sldId="289"/>
        </pc:sldMkLst>
      </pc:sldChg>
    </pc:docChg>
  </pc:docChgLst>
  <pc:docChgLst>
    <pc:chgData name="Reza Rizky Pratama" userId="771d31ed-b943-4b12-ae2a-45414c129b8c" providerId="ADAL" clId="{EC7D3748-FE27-48BA-B655-9B165E08FBFF}"/>
    <pc:docChg chg="undo custSel addSld delSld modSld sldOrd delMainMaster modMainMaster">
      <pc:chgData name="Reza Rizky Pratama" userId="771d31ed-b943-4b12-ae2a-45414c129b8c" providerId="ADAL" clId="{EC7D3748-FE27-48BA-B655-9B165E08FBFF}" dt="2024-10-21T02:39:07.371" v="1791" actId="47"/>
      <pc:docMkLst>
        <pc:docMk/>
      </pc:docMkLst>
      <pc:sldChg chg="new del">
        <pc:chgData name="Reza Rizky Pratama" userId="771d31ed-b943-4b12-ae2a-45414c129b8c" providerId="ADAL" clId="{EC7D3748-FE27-48BA-B655-9B165E08FBFF}" dt="2024-10-14T09:31:35.873" v="817" actId="47"/>
        <pc:sldMkLst>
          <pc:docMk/>
          <pc:sldMk cId="2384670057" sldId="256"/>
        </pc:sldMkLst>
      </pc:sldChg>
      <pc:sldChg chg="addSp delSp modSp new del mod">
        <pc:chgData name="Reza Rizky Pratama" userId="771d31ed-b943-4b12-ae2a-45414c129b8c" providerId="ADAL" clId="{EC7D3748-FE27-48BA-B655-9B165E08FBFF}" dt="2024-10-21T02:39:07.371" v="1791" actId="47"/>
        <pc:sldMkLst>
          <pc:docMk/>
          <pc:sldMk cId="21437847" sldId="257"/>
        </pc:sldMkLst>
        <pc:spChg chg="mod">
          <ac:chgData name="Reza Rizky Pratama" userId="771d31ed-b943-4b12-ae2a-45414c129b8c" providerId="ADAL" clId="{EC7D3748-FE27-48BA-B655-9B165E08FBFF}" dt="2024-10-14T09:09:53.141" v="699" actId="1076"/>
          <ac:spMkLst>
            <pc:docMk/>
            <pc:sldMk cId="21437847" sldId="257"/>
            <ac:spMk id="2" creationId="{4B2AD78C-B34C-421A-8947-AC696CC73E9E}"/>
          </ac:spMkLst>
        </pc:spChg>
        <pc:spChg chg="del">
          <ac:chgData name="Reza Rizky Pratama" userId="771d31ed-b943-4b12-ae2a-45414c129b8c" providerId="ADAL" clId="{EC7D3748-FE27-48BA-B655-9B165E08FBFF}" dt="2024-10-14T08:55:59.033" v="2" actId="478"/>
          <ac:spMkLst>
            <pc:docMk/>
            <pc:sldMk cId="21437847" sldId="257"/>
            <ac:spMk id="3" creationId="{1F8BB456-3E94-1B5D-08EB-DE3701A559D3}"/>
          </ac:spMkLst>
        </pc:spChg>
        <pc:spChg chg="add mod">
          <ac:chgData name="Reza Rizky Pratama" userId="771d31ed-b943-4b12-ae2a-45414c129b8c" providerId="ADAL" clId="{EC7D3748-FE27-48BA-B655-9B165E08FBFF}" dt="2024-10-15T09:41:29.679" v="992" actId="1076"/>
          <ac:spMkLst>
            <pc:docMk/>
            <pc:sldMk cId="21437847" sldId="257"/>
            <ac:spMk id="5" creationId="{DFC3835F-BDF8-931A-14C3-AF7BCE204FB1}"/>
          </ac:spMkLst>
        </pc:spChg>
        <pc:spChg chg="add mod">
          <ac:chgData name="Reza Rizky Pratama" userId="771d31ed-b943-4b12-ae2a-45414c129b8c" providerId="ADAL" clId="{EC7D3748-FE27-48BA-B655-9B165E08FBFF}" dt="2024-10-16T06:39:53.288" v="1231" actId="20577"/>
          <ac:spMkLst>
            <pc:docMk/>
            <pc:sldMk cId="21437847" sldId="257"/>
            <ac:spMk id="6" creationId="{4E6C87B5-CC40-B2A6-38DA-54EF04963E2B}"/>
          </ac:spMkLst>
        </pc:spChg>
        <pc:spChg chg="add mod">
          <ac:chgData name="Reza Rizky Pratama" userId="771d31ed-b943-4b12-ae2a-45414c129b8c" providerId="ADAL" clId="{EC7D3748-FE27-48BA-B655-9B165E08FBFF}" dt="2024-10-15T09:45:07.356" v="1064" actId="115"/>
          <ac:spMkLst>
            <pc:docMk/>
            <pc:sldMk cId="21437847" sldId="257"/>
            <ac:spMk id="7" creationId="{54F85414-FF90-82FF-A1B4-31CD89D93BBF}"/>
          </ac:spMkLst>
        </pc:spChg>
        <pc:spChg chg="add mod">
          <ac:chgData name="Reza Rizky Pratama" userId="771d31ed-b943-4b12-ae2a-45414c129b8c" providerId="ADAL" clId="{EC7D3748-FE27-48BA-B655-9B165E08FBFF}" dt="2024-10-16T06:40:04.080" v="1251" actId="14100"/>
          <ac:spMkLst>
            <pc:docMk/>
            <pc:sldMk cId="21437847" sldId="257"/>
            <ac:spMk id="9" creationId="{A2CFEDE6-0CBB-9E5B-9EB0-60107C9FFA70}"/>
          </ac:spMkLst>
        </pc:spChg>
        <pc:picChg chg="add mod">
          <ac:chgData name="Reza Rizky Pratama" userId="771d31ed-b943-4b12-ae2a-45414c129b8c" providerId="ADAL" clId="{EC7D3748-FE27-48BA-B655-9B165E08FBFF}" dt="2024-10-15T09:43:55.757" v="1048" actId="1076"/>
          <ac:picMkLst>
            <pc:docMk/>
            <pc:sldMk cId="21437847" sldId="257"/>
            <ac:picMk id="10" creationId="{6113FA65-5188-0C55-7C24-CC2758C69465}"/>
          </ac:picMkLst>
        </pc:picChg>
        <pc:picChg chg="add mod">
          <ac:chgData name="Reza Rizky Pratama" userId="771d31ed-b943-4b12-ae2a-45414c129b8c" providerId="ADAL" clId="{EC7D3748-FE27-48BA-B655-9B165E08FBFF}" dt="2024-10-15T09:43:49.811" v="1046" actId="1076"/>
          <ac:picMkLst>
            <pc:docMk/>
            <pc:sldMk cId="21437847" sldId="257"/>
            <ac:picMk id="2050" creationId="{C78FAE2A-7AB2-06BC-9E65-5A22C05E9DBC}"/>
          </ac:picMkLst>
        </pc:picChg>
        <pc:picChg chg="add">
          <ac:chgData name="Reza Rizky Pratama" userId="771d31ed-b943-4b12-ae2a-45414c129b8c" providerId="ADAL" clId="{EC7D3748-FE27-48BA-B655-9B165E08FBFF}" dt="2024-10-15T09:44:23.067" v="1049"/>
          <ac:picMkLst>
            <pc:docMk/>
            <pc:sldMk cId="21437847" sldId="257"/>
            <ac:picMk id="2052" creationId="{EF5E6992-9DE1-44D6-F72E-68117DE6B957}"/>
          </ac:picMkLst>
        </pc:picChg>
        <pc:picChg chg="add mod">
          <ac:chgData name="Reza Rizky Pratama" userId="771d31ed-b943-4b12-ae2a-45414c129b8c" providerId="ADAL" clId="{EC7D3748-FE27-48BA-B655-9B165E08FBFF}" dt="2024-10-15T09:45:10.542" v="1065" actId="1076"/>
          <ac:picMkLst>
            <pc:docMk/>
            <pc:sldMk cId="21437847" sldId="257"/>
            <ac:picMk id="2054" creationId="{DD6DB83F-8548-7717-88DB-44465728869A}"/>
          </ac:picMkLst>
        </pc:picChg>
      </pc:sldChg>
      <pc:sldChg chg="addSp delSp modSp add mod ord setBg modClrScheme chgLayout">
        <pc:chgData name="Reza Rizky Pratama" userId="771d31ed-b943-4b12-ae2a-45414c129b8c" providerId="ADAL" clId="{EC7D3748-FE27-48BA-B655-9B165E08FBFF}" dt="2024-10-15T03:42:42.209" v="983"/>
        <pc:sldMkLst>
          <pc:docMk/>
          <pc:sldMk cId="0" sldId="258"/>
        </pc:sldMkLst>
        <pc:spChg chg="del">
          <ac:chgData name="Reza Rizky Pratama" userId="771d31ed-b943-4b12-ae2a-45414c129b8c" providerId="ADAL" clId="{EC7D3748-FE27-48BA-B655-9B165E08FBFF}" dt="2024-10-14T09:25:57.026" v="705" actId="478"/>
          <ac:spMkLst>
            <pc:docMk/>
            <pc:sldMk cId="0" sldId="258"/>
            <ac:spMk id="2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5T03:31:32.114" v="929" actId="207"/>
          <ac:spMkLst>
            <pc:docMk/>
            <pc:sldMk cId="0" sldId="258"/>
            <ac:spMk id="4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5T03:31:58.486" v="932" actId="207"/>
          <ac:spMkLst>
            <pc:docMk/>
            <pc:sldMk cId="0" sldId="258"/>
            <ac:spMk id="5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5T03:31:40.617" v="930" actId="207"/>
          <ac:spMkLst>
            <pc:docMk/>
            <pc:sldMk cId="0" sldId="258"/>
            <ac:spMk id="6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4T09:31:56.291" v="824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4T09:32:02.567" v="826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4T09:31:56.291" v="824" actId="1076"/>
          <ac:spMkLst>
            <pc:docMk/>
            <pc:sldMk cId="0" sldId="258"/>
            <ac:spMk id="9" creationId="{00000000-0000-0000-0000-000000000000}"/>
          </ac:spMkLst>
        </pc:spChg>
        <pc:spChg chg="mod">
          <ac:chgData name="Reza Rizky Pratama" userId="771d31ed-b943-4b12-ae2a-45414c129b8c" providerId="ADAL" clId="{EC7D3748-FE27-48BA-B655-9B165E08FBFF}" dt="2024-10-14T09:31:59.095" v="825" actId="14100"/>
          <ac:spMkLst>
            <pc:docMk/>
            <pc:sldMk cId="0" sldId="258"/>
            <ac:spMk id="10" creationId="{00000000-0000-0000-0000-000000000000}"/>
          </ac:spMkLst>
        </pc:spChg>
        <pc:spChg chg="add del">
          <ac:chgData name="Reza Rizky Pratama" userId="771d31ed-b943-4b12-ae2a-45414c129b8c" providerId="ADAL" clId="{EC7D3748-FE27-48BA-B655-9B165E08FBFF}" dt="2024-10-14T09:30:09.012" v="782" actId="478"/>
          <ac:spMkLst>
            <pc:docMk/>
            <pc:sldMk cId="0" sldId="258"/>
            <ac:spMk id="15" creationId="{1D63851B-E2DE-C1FF-2E90-79F95AE4EFC1}"/>
          </ac:spMkLst>
        </pc:spChg>
        <pc:spChg chg="add del mod ord">
          <ac:chgData name="Reza Rizky Pratama" userId="771d31ed-b943-4b12-ae2a-45414c129b8c" providerId="ADAL" clId="{EC7D3748-FE27-48BA-B655-9B165E08FBFF}" dt="2024-10-14T09:47:04.883" v="887" actId="478"/>
          <ac:spMkLst>
            <pc:docMk/>
            <pc:sldMk cId="0" sldId="258"/>
            <ac:spMk id="18" creationId="{105BE70B-6C24-9993-E97B-EC8C1E7C39EA}"/>
          </ac:spMkLst>
        </pc:spChg>
        <pc:grpChg chg="mod">
          <ac:chgData name="Reza Rizky Pratama" userId="771d31ed-b943-4b12-ae2a-45414c129b8c" providerId="ADAL" clId="{EC7D3748-FE27-48BA-B655-9B165E08FBFF}" dt="2024-10-15T03:31:32.114" v="929" actId="207"/>
          <ac:grpSpMkLst>
            <pc:docMk/>
            <pc:sldMk cId="0" sldId="258"/>
            <ac:grpSpMk id="3" creationId="{00000000-0000-0000-0000-000000000000}"/>
          </ac:grpSpMkLst>
        </pc:grpChg>
        <pc:picChg chg="add mod">
          <ac:chgData name="Reza Rizky Pratama" userId="771d31ed-b943-4b12-ae2a-45414c129b8c" providerId="ADAL" clId="{EC7D3748-FE27-48BA-B655-9B165E08FBFF}" dt="2024-10-14T09:28:57.143" v="773"/>
          <ac:picMkLst>
            <pc:docMk/>
            <pc:sldMk cId="0" sldId="258"/>
            <ac:picMk id="12" creationId="{55871B11-3249-5EED-6BFA-9C402B4F0A3F}"/>
          </ac:picMkLst>
        </pc:picChg>
        <pc:picChg chg="add del mod">
          <ac:chgData name="Reza Rizky Pratama" userId="771d31ed-b943-4b12-ae2a-45414c129b8c" providerId="ADAL" clId="{EC7D3748-FE27-48BA-B655-9B165E08FBFF}" dt="2024-10-14T09:29:34.232" v="780" actId="478"/>
          <ac:picMkLst>
            <pc:docMk/>
            <pc:sldMk cId="0" sldId="258"/>
            <ac:picMk id="14" creationId="{9C6DEBCF-8C1B-7340-F812-DF9BB7C64D8A}"/>
          </ac:picMkLst>
        </pc:picChg>
        <pc:picChg chg="add del mod ord">
          <ac:chgData name="Reza Rizky Pratama" userId="771d31ed-b943-4b12-ae2a-45414c129b8c" providerId="ADAL" clId="{EC7D3748-FE27-48BA-B655-9B165E08FBFF}" dt="2024-10-14T09:45:37.641" v="880" actId="478"/>
          <ac:picMkLst>
            <pc:docMk/>
            <pc:sldMk cId="0" sldId="258"/>
            <ac:picMk id="17" creationId="{06717B2D-38F3-E4D9-57BE-9AC96E7F3169}"/>
          </ac:picMkLst>
        </pc:picChg>
        <pc:picChg chg="add mod">
          <ac:chgData name="Reza Rizky Pratama" userId="771d31ed-b943-4b12-ae2a-45414c129b8c" providerId="ADAL" clId="{EC7D3748-FE27-48BA-B655-9B165E08FBFF}" dt="2024-10-14T09:47:15.690" v="894" actId="1076"/>
          <ac:picMkLst>
            <pc:docMk/>
            <pc:sldMk cId="0" sldId="258"/>
            <ac:picMk id="20" creationId="{7C168F34-4BDA-A181-3341-1D0D87FF01FE}"/>
          </ac:picMkLst>
        </pc:picChg>
      </pc:sldChg>
      <pc:sldChg chg="addSp delSp modSp new del mod modClrScheme chgLayout">
        <pc:chgData name="Reza Rizky Pratama" userId="771d31ed-b943-4b12-ae2a-45414c129b8c" providerId="ADAL" clId="{EC7D3748-FE27-48BA-B655-9B165E08FBFF}" dt="2024-10-16T06:40:16.290" v="1254" actId="47"/>
        <pc:sldMkLst>
          <pc:docMk/>
          <pc:sldMk cId="400696016" sldId="259"/>
        </pc:sldMkLst>
        <pc:spChg chg="del">
          <ac:chgData name="Reza Rizky Pratama" userId="771d31ed-b943-4b12-ae2a-45414c129b8c" providerId="ADAL" clId="{EC7D3748-FE27-48BA-B655-9B165E08FBFF}" dt="2024-10-14T09:26:54.221" v="707" actId="478"/>
          <ac:spMkLst>
            <pc:docMk/>
            <pc:sldMk cId="400696016" sldId="259"/>
            <ac:spMk id="2" creationId="{DEC480C3-6D0C-BA23-D136-0656539C1911}"/>
          </ac:spMkLst>
        </pc:spChg>
        <pc:spChg chg="del">
          <ac:chgData name="Reza Rizky Pratama" userId="771d31ed-b943-4b12-ae2a-45414c129b8c" providerId="ADAL" clId="{EC7D3748-FE27-48BA-B655-9B165E08FBFF}" dt="2024-10-14T09:26:57.822" v="708" actId="478"/>
          <ac:spMkLst>
            <pc:docMk/>
            <pc:sldMk cId="400696016" sldId="259"/>
            <ac:spMk id="3" creationId="{1365E005-2F8E-ED3C-8524-474D49FD900F}"/>
          </ac:spMkLst>
        </pc:spChg>
        <pc:spChg chg="add mod">
          <ac:chgData name="Reza Rizky Pratama" userId="771d31ed-b943-4b12-ae2a-45414c129b8c" providerId="ADAL" clId="{EC7D3748-FE27-48BA-B655-9B165E08FBFF}" dt="2024-10-15T09:40:08.601" v="987" actId="1076"/>
          <ac:spMkLst>
            <pc:docMk/>
            <pc:sldMk cId="400696016" sldId="259"/>
            <ac:spMk id="4" creationId="{004E8284-2892-2487-C307-6F4318E59294}"/>
          </ac:spMkLst>
        </pc:spChg>
        <pc:spChg chg="mod">
          <ac:chgData name="Reza Rizky Pratama" userId="771d31ed-b943-4b12-ae2a-45414c129b8c" providerId="ADAL" clId="{EC7D3748-FE27-48BA-B655-9B165E08FBFF}" dt="2024-10-15T03:36:59.297" v="979" actId="1076"/>
          <ac:spMkLst>
            <pc:docMk/>
            <pc:sldMk cId="400696016" sldId="259"/>
            <ac:spMk id="5" creationId="{F8D6A9DB-6767-F5F5-F6D1-319660E430FF}"/>
          </ac:spMkLst>
        </pc:spChg>
      </pc:sldChg>
      <pc:sldChg chg="new del ord">
        <pc:chgData name="Reza Rizky Pratama" userId="771d31ed-b943-4b12-ae2a-45414c129b8c" providerId="ADAL" clId="{EC7D3748-FE27-48BA-B655-9B165E08FBFF}" dt="2024-10-17T00:28:49.337" v="1790" actId="47"/>
        <pc:sldMkLst>
          <pc:docMk/>
          <pc:sldMk cId="2764789461" sldId="260"/>
        </pc:sldMkLst>
      </pc:sldChg>
      <pc:sldChg chg="addSp modSp mod setBg modClrScheme chgLayout">
        <pc:chgData name="Reza Rizky Pratama" userId="771d31ed-b943-4b12-ae2a-45414c129b8c" providerId="ADAL" clId="{EC7D3748-FE27-48BA-B655-9B165E08FBFF}" dt="2024-10-16T06:33:35.457" v="1082" actId="113"/>
        <pc:sldMkLst>
          <pc:docMk/>
          <pc:sldMk cId="4030995347" sldId="261"/>
        </pc:sldMkLst>
        <pc:spChg chg="mod ord">
          <ac:chgData name="Reza Rizky Pratama" userId="771d31ed-b943-4b12-ae2a-45414c129b8c" providerId="ADAL" clId="{EC7D3748-FE27-48BA-B655-9B165E08FBFF}" dt="2024-10-16T06:33:35.457" v="1082" actId="113"/>
          <ac:spMkLst>
            <pc:docMk/>
            <pc:sldMk cId="4030995347" sldId="261"/>
            <ac:spMk id="2" creationId="{5067157F-D729-D43A-6721-923C7B23828A}"/>
          </ac:spMkLst>
        </pc:spChg>
        <pc:spChg chg="mod ord">
          <ac:chgData name="Reza Rizky Pratama" userId="771d31ed-b943-4b12-ae2a-45414c129b8c" providerId="ADAL" clId="{EC7D3748-FE27-48BA-B655-9B165E08FBFF}" dt="2024-10-16T06:32:17.922" v="1070" actId="1076"/>
          <ac:spMkLst>
            <pc:docMk/>
            <pc:sldMk cId="4030995347" sldId="261"/>
            <ac:spMk id="3" creationId="{940F5DB3-7A6F-EDD4-9F33-B3FF6161C717}"/>
          </ac:spMkLst>
        </pc:spChg>
        <pc:spChg chg="add mod">
          <ac:chgData name="Reza Rizky Pratama" userId="771d31ed-b943-4b12-ae2a-45414c129b8c" providerId="ADAL" clId="{EC7D3748-FE27-48BA-B655-9B165E08FBFF}" dt="2024-10-15T09:40:58.268" v="989"/>
          <ac:spMkLst>
            <pc:docMk/>
            <pc:sldMk cId="4030995347" sldId="261"/>
            <ac:spMk id="4" creationId="{953A55AC-9E83-8BEA-88C6-E6640830CCAA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0" creationId="{4D8CFD96-9601-79B3-AE95-9E492A1C6E16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1" creationId="{E6448683-2C54-DC2C-4887-9450610787E4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2" creationId="{8052CC96-8336-5B8F-79CE-C2BEAA71D179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3" creationId="{5B4DE7EF-61B3-D0EE-FC04-96ECB54F501B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4" creationId="{9406E2BD-C557-5DAD-17EF-2180A46A1637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5" creationId="{9F42411B-3E29-839E-C3DD-ED8646053A17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6" creationId="{A1EE3F04-4138-A9E7-BEC5-E6CF74F77795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7" creationId="{DA1236C4-06DE-BD5E-0F46-0D53BBC7593D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8" creationId="{2D9B92E4-F810-E882-8B8F-C635AA651AE9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29" creationId="{CAE310D9-3A68-6223-44BB-6557C9A937EB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0" creationId="{1D01FF45-17EF-F73D-B66E-A6252144468C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1" creationId="{7116DB22-0295-146D-3B00-8B0720EDB3FC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2" creationId="{C0651C11-58B3-167B-E750-BB61AB08A382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3" creationId="{0F1428C4-50EC-F088-4F30-6FE6689552AE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4" creationId="{80B4C2D6-C106-68F2-C951-0071CB6C2C60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5" creationId="{37E75421-1CAE-0CBB-8633-6604A2AA16A1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6" creationId="{6DF95283-E923-5FCE-88F2-E5DA1A5BB254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7" creationId="{3149C494-7202-D53E-207F-70DC52E4D6E0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8" creationId="{BC0D9E28-F402-91B9-3A82-7AD588DA93A5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39" creationId="{11429A6F-4E4E-DE5D-D60F-ECD92FE2AB27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0" creationId="{40B64015-70E5-7D87-A637-6D0415FDC32A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1" creationId="{D5DCB706-7354-4B4A-744D-DFBCDE9DB718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2" creationId="{4D526888-DA16-3BCC-9A70-9F5FCD95DA12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3" creationId="{EE1AB3ED-8402-699C-FE02-81AD9A6EFF6B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4" creationId="{1AC2DDCA-9D30-BD6C-F6C6-2D94C3946933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5" creationId="{98EEEA9C-DC9B-B204-9849-0B8515D8DAEE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6" creationId="{A6A74FAD-8684-A381-1CAE-91D866E8A027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7" creationId="{A7C1CCAF-D87E-9026-809A-C8641BEA442D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8" creationId="{957145AC-33A8-00FA-EC77-07707E744520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49" creationId="{23387A5F-9DF0-6962-3406-79C52B3B8ADF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50" creationId="{1BC35078-F0A8-8FAB-210E-CABACDE3D5CE}"/>
          </ac:spMkLst>
        </pc:spChg>
        <pc:spChg chg="add mod">
          <ac:chgData name="Reza Rizky Pratama" userId="771d31ed-b943-4b12-ae2a-45414c129b8c" providerId="ADAL" clId="{EC7D3748-FE27-48BA-B655-9B165E08FBFF}" dt="2024-10-16T06:32:18.851" v="1071"/>
          <ac:spMkLst>
            <pc:docMk/>
            <pc:sldMk cId="4030995347" sldId="261"/>
            <ac:spMk id="51" creationId="{D55BF4EE-516F-D4B4-6ABE-01C36B2432FC}"/>
          </ac:spMkLst>
        </pc:spChg>
        <pc:picChg chg="add mod">
          <ac:chgData name="Reza Rizky Pratama" userId="771d31ed-b943-4b12-ae2a-45414c129b8c" providerId="ADAL" clId="{EC7D3748-FE27-48BA-B655-9B165E08FBFF}" dt="2024-10-16T06:33:30.149" v="1081" actId="1076"/>
          <ac:picMkLst>
            <pc:docMk/>
            <pc:sldMk cId="4030995347" sldId="261"/>
            <ac:picMk id="53" creationId="{F9957218-9C47-95F1-562A-1355B3285391}"/>
          </ac:picMkLst>
        </pc:pic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5" creationId="{383B3382-39AA-5035-9DD7-743DE1A4F126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6" creationId="{BA6AAE25-88FF-73F0-1BAD-69895C39500B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7" creationId="{236DFB74-B3B0-9AA2-6F32-A51D8DE498F1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8" creationId="{D3A8F09E-F369-177C-0F63-A89AC4BA3C52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9" creationId="{73BC0F18-6F20-DF87-562A-D33A105D9146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0" creationId="{C2A57CAF-B1CB-532A-80B8-AB7993AFAC7E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1" creationId="{B246B17D-3F9B-2278-F2BC-001B9AD969D2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2" creationId="{4BE666D8-26AC-F971-CA43-AA0B61027474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3" creationId="{208B3CFE-4E5E-E05D-F022-2BC529C3E4D4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4" creationId="{E4DA156B-DA44-079A-66B6-87B7483B66AB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5" creationId="{01C6FD28-FBDF-BBC8-584F-A06FF7625DAA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6" creationId="{BFEB2880-5305-78C4-DB84-499B0E0710C6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7" creationId="{094A64B1-13BD-90B3-C8A3-CED76013BF42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8" creationId="{F442FBDC-3154-3B4B-8567-74A060DB4A12}"/>
          </ac:cxnSpMkLst>
        </pc:cxnChg>
        <pc:cxnChg chg="add mod">
          <ac:chgData name="Reza Rizky Pratama" userId="771d31ed-b943-4b12-ae2a-45414c129b8c" providerId="ADAL" clId="{EC7D3748-FE27-48BA-B655-9B165E08FBFF}" dt="2024-10-16T06:32:18.851" v="1071"/>
          <ac:cxnSpMkLst>
            <pc:docMk/>
            <pc:sldMk cId="4030995347" sldId="261"/>
            <ac:cxnSpMk id="19" creationId="{DB931E74-3C0F-74E0-E1DB-8EA64ED78B42}"/>
          </ac:cxnSpMkLst>
        </pc:cxnChg>
      </pc:sldChg>
      <pc:sldChg chg="new del">
        <pc:chgData name="Reza Rizky Pratama" userId="771d31ed-b943-4b12-ae2a-45414c129b8c" providerId="ADAL" clId="{EC7D3748-FE27-48BA-B655-9B165E08FBFF}" dt="2024-10-16T06:40:14.780" v="1253" actId="47"/>
        <pc:sldMkLst>
          <pc:docMk/>
          <pc:sldMk cId="2959258828" sldId="262"/>
        </pc:sldMkLst>
      </pc:sldChg>
      <pc:sldChg chg="addSp delSp modSp new del mod modClrScheme chgLayout">
        <pc:chgData name="Reza Rizky Pratama" userId="771d31ed-b943-4b12-ae2a-45414c129b8c" providerId="ADAL" clId="{EC7D3748-FE27-48BA-B655-9B165E08FBFF}" dt="2024-10-16T06:40:14.187" v="1252" actId="47"/>
        <pc:sldMkLst>
          <pc:docMk/>
          <pc:sldMk cId="864528191" sldId="263"/>
        </pc:sldMkLst>
        <pc:spChg chg="del mod ord">
          <ac:chgData name="Reza Rizky Pratama" userId="771d31ed-b943-4b12-ae2a-45414c129b8c" providerId="ADAL" clId="{EC7D3748-FE27-48BA-B655-9B165E08FBFF}" dt="2024-10-16T06:33:56.084" v="1084" actId="700"/>
          <ac:spMkLst>
            <pc:docMk/>
            <pc:sldMk cId="864528191" sldId="263"/>
            <ac:spMk id="2" creationId="{46ACB830-FC9F-C828-86F5-685BC2BDE098}"/>
          </ac:spMkLst>
        </pc:spChg>
        <pc:spChg chg="add mod ord">
          <ac:chgData name="Reza Rizky Pratama" userId="771d31ed-b943-4b12-ae2a-45414c129b8c" providerId="ADAL" clId="{EC7D3748-FE27-48BA-B655-9B165E08FBFF}" dt="2024-10-16T06:33:56.084" v="1084" actId="700"/>
          <ac:spMkLst>
            <pc:docMk/>
            <pc:sldMk cId="864528191" sldId="263"/>
            <ac:spMk id="3" creationId="{5CD52515-3275-6108-85C2-F0B3429B49F5}"/>
          </ac:spMkLst>
        </pc:spChg>
      </pc:sldChg>
      <pc:sldChg chg="modSp add del mod">
        <pc:chgData name="Reza Rizky Pratama" userId="771d31ed-b943-4b12-ae2a-45414c129b8c" providerId="ADAL" clId="{EC7D3748-FE27-48BA-B655-9B165E08FBFF}" dt="2024-10-15T03:37:14.336" v="980" actId="47"/>
        <pc:sldMkLst>
          <pc:docMk/>
          <pc:sldMk cId="742734810" sldId="265"/>
        </pc:sldMkLst>
        <pc:spChg chg="mod">
          <ac:chgData name="Reza Rizky Pratama" userId="771d31ed-b943-4b12-ae2a-45414c129b8c" providerId="ADAL" clId="{EC7D3748-FE27-48BA-B655-9B165E08FBFF}" dt="2024-10-15T03:32:11.144" v="934" actId="207"/>
          <ac:spMkLst>
            <pc:docMk/>
            <pc:sldMk cId="742734810" sldId="265"/>
            <ac:spMk id="3" creationId="{00000000-0000-0000-0000-000000000000}"/>
          </ac:spMkLst>
        </pc:spChg>
        <pc:grpChg chg="mod">
          <ac:chgData name="Reza Rizky Pratama" userId="771d31ed-b943-4b12-ae2a-45414c129b8c" providerId="ADAL" clId="{EC7D3748-FE27-48BA-B655-9B165E08FBFF}" dt="2024-10-15T03:32:11.144" v="934" actId="207"/>
          <ac:grpSpMkLst>
            <pc:docMk/>
            <pc:sldMk cId="742734810" sldId="265"/>
            <ac:grpSpMk id="2" creationId="{00000000-0000-0000-0000-000000000000}"/>
          </ac:grpSpMkLst>
        </pc:grpChg>
      </pc:sldChg>
      <pc:sldChg chg="modSp mod">
        <pc:chgData name="Reza Rizky Pratama" userId="771d31ed-b943-4b12-ae2a-45414c129b8c" providerId="ADAL" clId="{EC7D3748-FE27-48BA-B655-9B165E08FBFF}" dt="2024-10-16T07:07:59.196" v="1619" actId="20577"/>
        <pc:sldMkLst>
          <pc:docMk/>
          <pc:sldMk cId="1479797784" sldId="272"/>
        </pc:sldMkLst>
        <pc:spChg chg="mod">
          <ac:chgData name="Reza Rizky Pratama" userId="771d31ed-b943-4b12-ae2a-45414c129b8c" providerId="ADAL" clId="{EC7D3748-FE27-48BA-B655-9B165E08FBFF}" dt="2024-10-16T07:07:45.549" v="1595" actId="20577"/>
          <ac:spMkLst>
            <pc:docMk/>
            <pc:sldMk cId="1479797784" sldId="272"/>
            <ac:spMk id="2" creationId="{7901BDFF-B4B4-3CEB-104E-CD2180BE8F41}"/>
          </ac:spMkLst>
        </pc:spChg>
        <pc:spChg chg="mod">
          <ac:chgData name="Reza Rizky Pratama" userId="771d31ed-b943-4b12-ae2a-45414c129b8c" providerId="ADAL" clId="{EC7D3748-FE27-48BA-B655-9B165E08FBFF}" dt="2024-10-16T07:07:59.196" v="1619" actId="20577"/>
          <ac:spMkLst>
            <pc:docMk/>
            <pc:sldMk cId="1479797784" sldId="272"/>
            <ac:spMk id="3" creationId="{7D1665E9-0EB6-790A-2CC8-BD320C5E0734}"/>
          </ac:spMkLst>
        </pc:spChg>
      </pc:sldChg>
      <pc:sldChg chg="modSp add mod">
        <pc:chgData name="Reza Rizky Pratama" userId="771d31ed-b943-4b12-ae2a-45414c129b8c" providerId="ADAL" clId="{EC7D3748-FE27-48BA-B655-9B165E08FBFF}" dt="2024-10-16T06:38:11.016" v="1179" actId="20577"/>
        <pc:sldMkLst>
          <pc:docMk/>
          <pc:sldMk cId="2373236153" sldId="273"/>
        </pc:sldMkLst>
        <pc:spChg chg="mod">
          <ac:chgData name="Reza Rizky Pratama" userId="771d31ed-b943-4b12-ae2a-45414c129b8c" providerId="ADAL" clId="{EC7D3748-FE27-48BA-B655-9B165E08FBFF}" dt="2024-10-16T06:37:56.887" v="1148"/>
          <ac:spMkLst>
            <pc:docMk/>
            <pc:sldMk cId="2373236153" sldId="273"/>
            <ac:spMk id="2" creationId="{7901BDFF-B4B4-3CEB-104E-CD2180BE8F41}"/>
          </ac:spMkLst>
        </pc:spChg>
        <pc:spChg chg="mod">
          <ac:chgData name="Reza Rizky Pratama" userId="771d31ed-b943-4b12-ae2a-45414c129b8c" providerId="ADAL" clId="{EC7D3748-FE27-48BA-B655-9B165E08FBFF}" dt="2024-10-16T06:38:11.016" v="1179" actId="20577"/>
          <ac:spMkLst>
            <pc:docMk/>
            <pc:sldMk cId="2373236153" sldId="273"/>
            <ac:spMk id="3" creationId="{7D1665E9-0EB6-790A-2CC8-BD320C5E0734}"/>
          </ac:spMkLst>
        </pc:spChg>
      </pc:sldChg>
      <pc:sldChg chg="delSp modSp add del mod ord">
        <pc:chgData name="Reza Rizky Pratama" userId="771d31ed-b943-4b12-ae2a-45414c129b8c" providerId="ADAL" clId="{EC7D3748-FE27-48BA-B655-9B165E08FBFF}" dt="2024-10-21T02:39:07.371" v="1791" actId="47"/>
        <pc:sldMkLst>
          <pc:docMk/>
          <pc:sldMk cId="3364510838" sldId="274"/>
        </pc:sldMkLst>
        <pc:spChg chg="mod">
          <ac:chgData name="Reza Rizky Pratama" userId="771d31ed-b943-4b12-ae2a-45414c129b8c" providerId="ADAL" clId="{EC7D3748-FE27-48BA-B655-9B165E08FBFF}" dt="2024-10-16T06:39:22.535" v="1204" actId="1076"/>
          <ac:spMkLst>
            <pc:docMk/>
            <pc:sldMk cId="3364510838" sldId="274"/>
            <ac:spMk id="2" creationId="{7901BDFF-B4B4-3CEB-104E-CD2180BE8F41}"/>
          </ac:spMkLst>
        </pc:spChg>
        <pc:spChg chg="del mod">
          <ac:chgData name="Reza Rizky Pratama" userId="771d31ed-b943-4b12-ae2a-45414c129b8c" providerId="ADAL" clId="{EC7D3748-FE27-48BA-B655-9B165E08FBFF}" dt="2024-10-16T06:39:18.553" v="1203" actId="478"/>
          <ac:spMkLst>
            <pc:docMk/>
            <pc:sldMk cId="3364510838" sldId="274"/>
            <ac:spMk id="3" creationId="{7D1665E9-0EB6-790A-2CC8-BD320C5E0734}"/>
          </ac:spMkLst>
        </pc:spChg>
      </pc:sldChg>
      <pc:sldChg chg="add del">
        <pc:chgData name="Reza Rizky Pratama" userId="771d31ed-b943-4b12-ae2a-45414c129b8c" providerId="ADAL" clId="{EC7D3748-FE27-48BA-B655-9B165E08FBFF}" dt="2024-10-16T06:38:51.448" v="1181"/>
        <pc:sldMkLst>
          <pc:docMk/>
          <pc:sldMk cId="3614312483" sldId="274"/>
        </pc:sldMkLst>
      </pc:sldChg>
      <pc:sldChg chg="add del">
        <pc:chgData name="Reza Rizky Pratama" userId="771d31ed-b943-4b12-ae2a-45414c129b8c" providerId="ADAL" clId="{EC7D3748-FE27-48BA-B655-9B165E08FBFF}" dt="2024-10-16T06:38:56.640" v="1183"/>
        <pc:sldMkLst>
          <pc:docMk/>
          <pc:sldMk cId="4141379034" sldId="274"/>
        </pc:sldMkLst>
      </pc:sldChg>
      <pc:sldChg chg="addSp delSp modSp add mod modClrScheme chgLayout">
        <pc:chgData name="Reza Rizky Pratama" userId="771d31ed-b943-4b12-ae2a-45414c129b8c" providerId="ADAL" clId="{EC7D3748-FE27-48BA-B655-9B165E08FBFF}" dt="2024-10-16T08:51:07.817" v="1788" actId="1076"/>
        <pc:sldMkLst>
          <pc:docMk/>
          <pc:sldMk cId="2276362852" sldId="275"/>
        </pc:sldMkLst>
        <pc:spChg chg="mod ord">
          <ac:chgData name="Reza Rizky Pratama" userId="771d31ed-b943-4b12-ae2a-45414c129b8c" providerId="ADAL" clId="{EC7D3748-FE27-48BA-B655-9B165E08FBFF}" dt="2024-10-16T06:40:40.986" v="1261" actId="20577"/>
          <ac:spMkLst>
            <pc:docMk/>
            <pc:sldMk cId="2276362852" sldId="275"/>
            <ac:spMk id="2" creationId="{7901BDFF-B4B4-3CEB-104E-CD2180BE8F41}"/>
          </ac:spMkLst>
        </pc:spChg>
        <pc:spChg chg="del mod ord">
          <ac:chgData name="Reza Rizky Pratama" userId="771d31ed-b943-4b12-ae2a-45414c129b8c" providerId="ADAL" clId="{EC7D3748-FE27-48BA-B655-9B165E08FBFF}" dt="2024-10-16T06:40:53.884" v="1263" actId="478"/>
          <ac:spMkLst>
            <pc:docMk/>
            <pc:sldMk cId="2276362852" sldId="275"/>
            <ac:spMk id="3" creationId="{7D1665E9-0EB6-790A-2CC8-BD320C5E0734}"/>
          </ac:spMkLst>
        </pc:spChg>
        <pc:spChg chg="add mod">
          <ac:chgData name="Reza Rizky Pratama" userId="771d31ed-b943-4b12-ae2a-45414c129b8c" providerId="ADAL" clId="{EC7D3748-FE27-48BA-B655-9B165E08FBFF}" dt="2024-10-16T08:50:48.686" v="1783" actId="1076"/>
          <ac:spMkLst>
            <pc:docMk/>
            <pc:sldMk cId="2276362852" sldId="275"/>
            <ac:spMk id="6" creationId="{FB7A6C23-EE22-F64D-BB20-151F0AC0F921}"/>
          </ac:spMkLst>
        </pc:spChg>
        <pc:spChg chg="add mod">
          <ac:chgData name="Reza Rizky Pratama" userId="771d31ed-b943-4b12-ae2a-45414c129b8c" providerId="ADAL" clId="{EC7D3748-FE27-48BA-B655-9B165E08FBFF}" dt="2024-10-16T08:51:07.817" v="1788" actId="1076"/>
          <ac:spMkLst>
            <pc:docMk/>
            <pc:sldMk cId="2276362852" sldId="275"/>
            <ac:spMk id="8" creationId="{96D96DAF-196F-B844-B2CA-9329555B6E58}"/>
          </ac:spMkLst>
        </pc:spChg>
      </pc:sldChg>
      <pc:sldChg chg="addSp delSp modSp new mod modClrScheme chgLayout">
        <pc:chgData name="Reza Rizky Pratama" userId="771d31ed-b943-4b12-ae2a-45414c129b8c" providerId="ADAL" clId="{EC7D3748-FE27-48BA-B655-9B165E08FBFF}" dt="2024-10-16T06:43:34.861" v="1330" actId="1076"/>
        <pc:sldMkLst>
          <pc:docMk/>
          <pc:sldMk cId="1522685742" sldId="276"/>
        </pc:sldMkLst>
        <pc:spChg chg="del mod ord">
          <ac:chgData name="Reza Rizky Pratama" userId="771d31ed-b943-4b12-ae2a-45414c129b8c" providerId="ADAL" clId="{EC7D3748-FE27-48BA-B655-9B165E08FBFF}" dt="2024-10-16T06:42:51.786" v="1265" actId="700"/>
          <ac:spMkLst>
            <pc:docMk/>
            <pc:sldMk cId="1522685742" sldId="276"/>
            <ac:spMk id="2" creationId="{B03C4F91-C7F1-A278-A650-06EB2E950569}"/>
          </ac:spMkLst>
        </pc:spChg>
        <pc:spChg chg="del">
          <ac:chgData name="Reza Rizky Pratama" userId="771d31ed-b943-4b12-ae2a-45414c129b8c" providerId="ADAL" clId="{EC7D3748-FE27-48BA-B655-9B165E08FBFF}" dt="2024-10-16T06:42:51.786" v="1265" actId="700"/>
          <ac:spMkLst>
            <pc:docMk/>
            <pc:sldMk cId="1522685742" sldId="276"/>
            <ac:spMk id="3" creationId="{3246EC70-6370-AA27-FDBC-2465140C9352}"/>
          </ac:spMkLst>
        </pc:spChg>
        <pc:spChg chg="add mod ord">
          <ac:chgData name="Reza Rizky Pratama" userId="771d31ed-b943-4b12-ae2a-45414c129b8c" providerId="ADAL" clId="{EC7D3748-FE27-48BA-B655-9B165E08FBFF}" dt="2024-10-16T06:43:34.861" v="1330" actId="1076"/>
          <ac:spMkLst>
            <pc:docMk/>
            <pc:sldMk cId="1522685742" sldId="276"/>
            <ac:spMk id="4" creationId="{F10ABC6F-B9BA-B6C6-5CB0-CCCAC3C107C7}"/>
          </ac:spMkLst>
        </pc:spChg>
      </pc:sldChg>
      <pc:sldChg chg="addSp modSp new mod">
        <pc:chgData name="Reza Rizky Pratama" userId="771d31ed-b943-4b12-ae2a-45414c129b8c" providerId="ADAL" clId="{EC7D3748-FE27-48BA-B655-9B165E08FBFF}" dt="2024-10-16T06:48:47.223" v="1415" actId="20577"/>
        <pc:sldMkLst>
          <pc:docMk/>
          <pc:sldMk cId="1909522666" sldId="277"/>
        </pc:sldMkLst>
        <pc:spChg chg="mod">
          <ac:chgData name="Reza Rizky Pratama" userId="771d31ed-b943-4b12-ae2a-45414c129b8c" providerId="ADAL" clId="{EC7D3748-FE27-48BA-B655-9B165E08FBFF}" dt="2024-10-16T06:48:47.223" v="1415" actId="20577"/>
          <ac:spMkLst>
            <pc:docMk/>
            <pc:sldMk cId="1909522666" sldId="277"/>
            <ac:spMk id="2" creationId="{78058BFB-4B01-B1A1-D37D-ACA2DDEC3A17}"/>
          </ac:spMkLst>
        </pc:spChg>
        <pc:spChg chg="add mod">
          <ac:chgData name="Reza Rizky Pratama" userId="771d31ed-b943-4b12-ae2a-45414c129b8c" providerId="ADAL" clId="{EC7D3748-FE27-48BA-B655-9B165E08FBFF}" dt="2024-10-16T06:43:59.768" v="1332"/>
          <ac:spMkLst>
            <pc:docMk/>
            <pc:sldMk cId="1909522666" sldId="277"/>
            <ac:spMk id="3" creationId="{CD54BD3E-1387-3D10-B5A5-5CE2E30FC66F}"/>
          </ac:spMkLst>
        </pc:spChg>
        <pc:spChg chg="add mod">
          <ac:chgData name="Reza Rizky Pratama" userId="771d31ed-b943-4b12-ae2a-45414c129b8c" providerId="ADAL" clId="{EC7D3748-FE27-48BA-B655-9B165E08FBFF}" dt="2024-10-16T06:43:59.768" v="1332"/>
          <ac:spMkLst>
            <pc:docMk/>
            <pc:sldMk cId="1909522666" sldId="277"/>
            <ac:spMk id="4" creationId="{A30A428C-CD84-5456-987F-2E258100055E}"/>
          </ac:spMkLst>
        </pc:spChg>
        <pc:spChg chg="add mod">
          <ac:chgData name="Reza Rizky Pratama" userId="771d31ed-b943-4b12-ae2a-45414c129b8c" providerId="ADAL" clId="{EC7D3748-FE27-48BA-B655-9B165E08FBFF}" dt="2024-10-16T06:43:59.768" v="1332"/>
          <ac:spMkLst>
            <pc:docMk/>
            <pc:sldMk cId="1909522666" sldId="277"/>
            <ac:spMk id="5" creationId="{C77AEC61-F12E-9A7C-7371-03739B6ECB4B}"/>
          </ac:spMkLst>
        </pc:spChg>
        <pc:spChg chg="add mod">
          <ac:chgData name="Reza Rizky Pratama" userId="771d31ed-b943-4b12-ae2a-45414c129b8c" providerId="ADAL" clId="{EC7D3748-FE27-48BA-B655-9B165E08FBFF}" dt="2024-10-16T06:48:25.312" v="1383" actId="207"/>
          <ac:spMkLst>
            <pc:docMk/>
            <pc:sldMk cId="1909522666" sldId="277"/>
            <ac:spMk id="6" creationId="{D008954D-95E1-1B5D-BAC1-BCF92E4EE4C8}"/>
          </ac:spMkLst>
        </pc:spChg>
        <pc:spChg chg="add mod">
          <ac:chgData name="Reza Rizky Pratama" userId="771d31ed-b943-4b12-ae2a-45414c129b8c" providerId="ADAL" clId="{EC7D3748-FE27-48BA-B655-9B165E08FBFF}" dt="2024-10-16T06:44:09.992" v="1349" actId="20577"/>
          <ac:spMkLst>
            <pc:docMk/>
            <pc:sldMk cId="1909522666" sldId="277"/>
            <ac:spMk id="7" creationId="{E6268F17-158E-9230-0626-D0872B8737CD}"/>
          </ac:spMkLst>
        </pc:spChg>
      </pc:sldChg>
      <pc:sldChg chg="addSp delSp modSp new mod">
        <pc:chgData name="Reza Rizky Pratama" userId="771d31ed-b943-4b12-ae2a-45414c129b8c" providerId="ADAL" clId="{EC7D3748-FE27-48BA-B655-9B165E08FBFF}" dt="2024-10-16T07:07:18.216" v="1594" actId="14100"/>
        <pc:sldMkLst>
          <pc:docMk/>
          <pc:sldMk cId="1609083437" sldId="278"/>
        </pc:sldMkLst>
        <pc:spChg chg="mod">
          <ac:chgData name="Reza Rizky Pratama" userId="771d31ed-b943-4b12-ae2a-45414c129b8c" providerId="ADAL" clId="{EC7D3748-FE27-48BA-B655-9B165E08FBFF}" dt="2024-10-16T07:04:02.586" v="1499" actId="1076"/>
          <ac:spMkLst>
            <pc:docMk/>
            <pc:sldMk cId="1609083437" sldId="278"/>
            <ac:spMk id="2" creationId="{6D32076E-8E8C-FAB0-09E5-CA4C16C5BE4E}"/>
          </ac:spMkLst>
        </pc:spChg>
        <pc:spChg chg="add mod">
          <ac:chgData name="Reza Rizky Pratama" userId="771d31ed-b943-4b12-ae2a-45414c129b8c" providerId="ADAL" clId="{EC7D3748-FE27-48BA-B655-9B165E08FBFF}" dt="2024-10-16T07:04:26.220" v="1508" actId="1076"/>
          <ac:spMkLst>
            <pc:docMk/>
            <pc:sldMk cId="1609083437" sldId="278"/>
            <ac:spMk id="6" creationId="{3D58EBD0-167D-8E58-FA05-A009EC229C50}"/>
          </ac:spMkLst>
        </pc:spChg>
        <pc:spChg chg="add mod">
          <ac:chgData name="Reza Rizky Pratama" userId="771d31ed-b943-4b12-ae2a-45414c129b8c" providerId="ADAL" clId="{EC7D3748-FE27-48BA-B655-9B165E08FBFF}" dt="2024-10-16T07:06:29.104" v="1582" actId="1076"/>
          <ac:spMkLst>
            <pc:docMk/>
            <pc:sldMk cId="1609083437" sldId="278"/>
            <ac:spMk id="11" creationId="{0B9EF65F-2E92-683C-5034-6B20B9B90E12}"/>
          </ac:spMkLst>
        </pc:spChg>
        <pc:spChg chg="add mod">
          <ac:chgData name="Reza Rizky Pratama" userId="771d31ed-b943-4b12-ae2a-45414c129b8c" providerId="ADAL" clId="{EC7D3748-FE27-48BA-B655-9B165E08FBFF}" dt="2024-10-16T07:06:29.104" v="1582" actId="1076"/>
          <ac:spMkLst>
            <pc:docMk/>
            <pc:sldMk cId="1609083437" sldId="278"/>
            <ac:spMk id="14" creationId="{E3CFC12F-0037-098A-E45C-56C56A6538EC}"/>
          </ac:spMkLst>
        </pc:spChg>
        <pc:spChg chg="add mod">
          <ac:chgData name="Reza Rizky Pratama" userId="771d31ed-b943-4b12-ae2a-45414c129b8c" providerId="ADAL" clId="{EC7D3748-FE27-48BA-B655-9B165E08FBFF}" dt="2024-10-16T07:06:29.104" v="1582" actId="1076"/>
          <ac:spMkLst>
            <pc:docMk/>
            <pc:sldMk cId="1609083437" sldId="278"/>
            <ac:spMk id="15" creationId="{52563E72-AB56-0C34-21E2-461B6E706C55}"/>
          </ac:spMkLst>
        </pc:spChg>
        <pc:spChg chg="add mod">
          <ac:chgData name="Reza Rizky Pratama" userId="771d31ed-b943-4b12-ae2a-45414c129b8c" providerId="ADAL" clId="{EC7D3748-FE27-48BA-B655-9B165E08FBFF}" dt="2024-10-16T07:06:29.104" v="1582" actId="1076"/>
          <ac:spMkLst>
            <pc:docMk/>
            <pc:sldMk cId="1609083437" sldId="278"/>
            <ac:spMk id="16" creationId="{2570CF1F-5CB0-5B9D-4220-FE44842A17BA}"/>
          </ac:spMkLst>
        </pc:spChg>
        <pc:spChg chg="add mod">
          <ac:chgData name="Reza Rizky Pratama" userId="771d31ed-b943-4b12-ae2a-45414c129b8c" providerId="ADAL" clId="{EC7D3748-FE27-48BA-B655-9B165E08FBFF}" dt="2024-10-16T07:06:42.499" v="1584" actId="1076"/>
          <ac:spMkLst>
            <pc:docMk/>
            <pc:sldMk cId="1609083437" sldId="278"/>
            <ac:spMk id="17" creationId="{C323EC00-F1F0-7109-B379-E7946585FFB8}"/>
          </ac:spMkLst>
        </pc:spChg>
        <pc:picChg chg="add mod">
          <ac:chgData name="Reza Rizky Pratama" userId="771d31ed-b943-4b12-ae2a-45414c129b8c" providerId="ADAL" clId="{EC7D3748-FE27-48BA-B655-9B165E08FBFF}" dt="2024-10-16T07:02:10.964" v="1435" actId="1076"/>
          <ac:picMkLst>
            <pc:docMk/>
            <pc:sldMk cId="1609083437" sldId="278"/>
            <ac:picMk id="4" creationId="{88B85EDB-8A15-7697-5818-53BFAA81F7F4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7" creationId="{926F9772-9A8B-D602-723F-658BB116F514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8" creationId="{271DD754-CD70-4821-9F73-1398DA64B3D0}"/>
          </ac:picMkLst>
        </pc:picChg>
        <pc:picChg chg="add del mod">
          <ac:chgData name="Reza Rizky Pratama" userId="771d31ed-b943-4b12-ae2a-45414c129b8c" providerId="ADAL" clId="{EC7D3748-FE27-48BA-B655-9B165E08FBFF}" dt="2024-10-16T07:03:58.213" v="1498" actId="478"/>
          <ac:picMkLst>
            <pc:docMk/>
            <pc:sldMk cId="1609083437" sldId="278"/>
            <ac:picMk id="9" creationId="{5955F0D5-F2BC-3DA4-6AD7-317B9A06A565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10" creationId="{961FA237-9E53-80E8-7F0F-E08CB923E972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12" creationId="{61C4D5C4-E984-0665-50F0-C25DF7E52F15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13" creationId="{9524CD78-EAE0-1F81-934C-F33673798D51}"/>
          </ac:picMkLst>
        </pc:picChg>
        <pc:picChg chg="add mod">
          <ac:chgData name="Reza Rizky Pratama" userId="771d31ed-b943-4b12-ae2a-45414c129b8c" providerId="ADAL" clId="{EC7D3748-FE27-48BA-B655-9B165E08FBFF}" dt="2024-10-16T07:04:04.686" v="1500" actId="1076"/>
          <ac:picMkLst>
            <pc:docMk/>
            <pc:sldMk cId="1609083437" sldId="278"/>
            <ac:picMk id="3074" creationId="{27779833-90DD-004E-CBA0-B6B8841CF922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3076" creationId="{83E7B6E4-21C8-FA0A-B265-BC4FD3A4F1B4}"/>
          </ac:picMkLst>
        </pc:picChg>
        <pc:picChg chg="add mod">
          <ac:chgData name="Reza Rizky Pratama" userId="771d31ed-b943-4b12-ae2a-45414c129b8c" providerId="ADAL" clId="{EC7D3748-FE27-48BA-B655-9B165E08FBFF}" dt="2024-10-16T07:06:29.104" v="1582" actId="1076"/>
          <ac:picMkLst>
            <pc:docMk/>
            <pc:sldMk cId="1609083437" sldId="278"/>
            <ac:picMk id="3078" creationId="{F941178C-F869-501E-ADAD-2FFE212B6345}"/>
          </ac:picMkLst>
        </pc:picChg>
        <pc:cxnChg chg="add">
          <ac:chgData name="Reza Rizky Pratama" userId="771d31ed-b943-4b12-ae2a-45414c129b8c" providerId="ADAL" clId="{EC7D3748-FE27-48BA-B655-9B165E08FBFF}" dt="2024-10-16T07:07:00.447" v="1585" actId="11529"/>
          <ac:cxnSpMkLst>
            <pc:docMk/>
            <pc:sldMk cId="1609083437" sldId="278"/>
            <ac:cxnSpMk id="19" creationId="{B8410F74-5D28-A4B1-690D-C35045520A1C}"/>
          </ac:cxnSpMkLst>
        </pc:cxnChg>
        <pc:cxnChg chg="add mod">
          <ac:chgData name="Reza Rizky Pratama" userId="771d31ed-b943-4b12-ae2a-45414c129b8c" providerId="ADAL" clId="{EC7D3748-FE27-48BA-B655-9B165E08FBFF}" dt="2024-10-16T07:07:08.126" v="1589" actId="14100"/>
          <ac:cxnSpMkLst>
            <pc:docMk/>
            <pc:sldMk cId="1609083437" sldId="278"/>
            <ac:cxnSpMk id="20" creationId="{78F31121-989C-0655-5D54-1ECB8B470F8F}"/>
          </ac:cxnSpMkLst>
        </pc:cxnChg>
        <pc:cxnChg chg="add mod">
          <ac:chgData name="Reza Rizky Pratama" userId="771d31ed-b943-4b12-ae2a-45414c129b8c" providerId="ADAL" clId="{EC7D3748-FE27-48BA-B655-9B165E08FBFF}" dt="2024-10-16T07:07:18.216" v="1594" actId="14100"/>
          <ac:cxnSpMkLst>
            <pc:docMk/>
            <pc:sldMk cId="1609083437" sldId="278"/>
            <ac:cxnSpMk id="23" creationId="{47286C0F-DFCF-5B36-AD25-DCCAD3C23BA4}"/>
          </ac:cxnSpMkLst>
        </pc:cxnChg>
      </pc:sldChg>
      <pc:sldChg chg="add ord">
        <pc:chgData name="Reza Rizky Pratama" userId="771d31ed-b943-4b12-ae2a-45414c129b8c" providerId="ADAL" clId="{EC7D3748-FE27-48BA-B655-9B165E08FBFF}" dt="2024-10-16T07:08:06.988" v="1622"/>
        <pc:sldMkLst>
          <pc:docMk/>
          <pc:sldMk cId="3304971942" sldId="279"/>
        </pc:sldMkLst>
      </pc:sldChg>
      <pc:sldChg chg="new del">
        <pc:chgData name="Reza Rizky Pratama" userId="771d31ed-b943-4b12-ae2a-45414c129b8c" providerId="ADAL" clId="{EC7D3748-FE27-48BA-B655-9B165E08FBFF}" dt="2024-10-16T07:13:51.159" v="1776" actId="47"/>
        <pc:sldMkLst>
          <pc:docMk/>
          <pc:sldMk cId="2553776346" sldId="280"/>
        </pc:sldMkLst>
      </pc:sldChg>
      <pc:sldChg chg="addSp delSp modSp new mod modClrScheme chgLayout">
        <pc:chgData name="Reza Rizky Pratama" userId="771d31ed-b943-4b12-ae2a-45414c129b8c" providerId="ADAL" clId="{EC7D3748-FE27-48BA-B655-9B165E08FBFF}" dt="2024-10-16T07:13:43.057" v="1775" actId="1076"/>
        <pc:sldMkLst>
          <pc:docMk/>
          <pc:sldMk cId="4237780590" sldId="281"/>
        </pc:sldMkLst>
        <pc:spChg chg="del">
          <ac:chgData name="Reza Rizky Pratama" userId="771d31ed-b943-4b12-ae2a-45414c129b8c" providerId="ADAL" clId="{EC7D3748-FE27-48BA-B655-9B165E08FBFF}" dt="2024-10-16T07:11:50.871" v="1666" actId="700"/>
          <ac:spMkLst>
            <pc:docMk/>
            <pc:sldMk cId="4237780590" sldId="281"/>
            <ac:spMk id="2" creationId="{3142991C-F2E3-DD6D-8D6B-57FB11A31A63}"/>
          </ac:spMkLst>
        </pc:spChg>
        <pc:spChg chg="mod ord">
          <ac:chgData name="Reza Rizky Pratama" userId="771d31ed-b943-4b12-ae2a-45414c129b8c" providerId="ADAL" clId="{EC7D3748-FE27-48BA-B655-9B165E08FBFF}" dt="2024-10-16T07:11:50.871" v="1666" actId="700"/>
          <ac:spMkLst>
            <pc:docMk/>
            <pc:sldMk cId="4237780590" sldId="281"/>
            <ac:spMk id="3" creationId="{F3F085E3-1DC9-C6E0-ED24-5EC1791B3F70}"/>
          </ac:spMkLst>
        </pc:spChg>
        <pc:spChg chg="add mod">
          <ac:chgData name="Reza Rizky Pratama" userId="771d31ed-b943-4b12-ae2a-45414c129b8c" providerId="ADAL" clId="{EC7D3748-FE27-48BA-B655-9B165E08FBFF}" dt="2024-10-16T07:12:18.227" v="1689" actId="1076"/>
          <ac:spMkLst>
            <pc:docMk/>
            <pc:sldMk cId="4237780590" sldId="281"/>
            <ac:spMk id="4" creationId="{598B48A7-222F-4FF4-69D0-D483242754AA}"/>
          </ac:spMkLst>
        </pc:spChg>
        <pc:spChg chg="add mod">
          <ac:chgData name="Reza Rizky Pratama" userId="771d31ed-b943-4b12-ae2a-45414c129b8c" providerId="ADAL" clId="{EC7D3748-FE27-48BA-B655-9B165E08FBFF}" dt="2024-10-16T07:13:39.601" v="1774" actId="1076"/>
          <ac:spMkLst>
            <pc:docMk/>
            <pc:sldMk cId="4237780590" sldId="281"/>
            <ac:spMk id="10" creationId="{1F09983F-B3B5-798B-CAEB-6866536F6991}"/>
          </ac:spMkLst>
        </pc:spChg>
        <pc:spChg chg="add mod">
          <ac:chgData name="Reza Rizky Pratama" userId="771d31ed-b943-4b12-ae2a-45414c129b8c" providerId="ADAL" clId="{EC7D3748-FE27-48BA-B655-9B165E08FBFF}" dt="2024-10-16T07:13:39.601" v="1774" actId="1076"/>
          <ac:spMkLst>
            <pc:docMk/>
            <pc:sldMk cId="4237780590" sldId="281"/>
            <ac:spMk id="13" creationId="{76CF7023-8665-8725-836D-2FACEF2E97F0}"/>
          </ac:spMkLst>
        </pc:spChg>
        <pc:spChg chg="add mod">
          <ac:chgData name="Reza Rizky Pratama" userId="771d31ed-b943-4b12-ae2a-45414c129b8c" providerId="ADAL" clId="{EC7D3748-FE27-48BA-B655-9B165E08FBFF}" dt="2024-10-16T07:13:39.601" v="1774" actId="1076"/>
          <ac:spMkLst>
            <pc:docMk/>
            <pc:sldMk cId="4237780590" sldId="281"/>
            <ac:spMk id="14" creationId="{3C68EFCA-5B04-FB9B-0F09-A6813BD6047D}"/>
          </ac:spMkLst>
        </pc:spChg>
        <pc:spChg chg="add mod">
          <ac:chgData name="Reza Rizky Pratama" userId="771d31ed-b943-4b12-ae2a-45414c129b8c" providerId="ADAL" clId="{EC7D3748-FE27-48BA-B655-9B165E08FBFF}" dt="2024-10-16T07:13:43.057" v="1775" actId="1076"/>
          <ac:spMkLst>
            <pc:docMk/>
            <pc:sldMk cId="4237780590" sldId="281"/>
            <ac:spMk id="15" creationId="{3618BCC9-4397-5B48-86B0-5CD449C951D5}"/>
          </ac:spMkLst>
        </pc:spChg>
        <pc:spChg chg="add mod">
          <ac:chgData name="Reza Rizky Pratama" userId="771d31ed-b943-4b12-ae2a-45414c129b8c" providerId="ADAL" clId="{EC7D3748-FE27-48BA-B655-9B165E08FBFF}" dt="2024-10-16T07:13:32.478" v="1773" actId="14100"/>
          <ac:spMkLst>
            <pc:docMk/>
            <pc:sldMk cId="4237780590" sldId="281"/>
            <ac:spMk id="20" creationId="{2F23FAF8-8C38-B877-95CB-68DBE511647E}"/>
          </ac:spMkLst>
        </pc:sp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5" creationId="{999F0C50-0CBF-1723-8CC5-020CDB59ADAE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6" creationId="{51A6FC39-B838-B225-7277-DEA605FD262C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7" creationId="{58689F45-174E-2724-27BB-87A5EDA4B55A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8" creationId="{D43FA093-A134-DFF4-EA25-11B74FFDEAAC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9" creationId="{0ED19AD7-EE0F-E54E-9BE4-39336C158A79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11" creationId="{AF745E12-A17F-9D3B-9043-F3B519858557}"/>
          </ac:picMkLst>
        </pc:picChg>
        <pc:picChg chg="add mod">
          <ac:chgData name="Reza Rizky Pratama" userId="771d31ed-b943-4b12-ae2a-45414c129b8c" providerId="ADAL" clId="{EC7D3748-FE27-48BA-B655-9B165E08FBFF}" dt="2024-10-16T07:13:39.601" v="1774" actId="1076"/>
          <ac:picMkLst>
            <pc:docMk/>
            <pc:sldMk cId="4237780590" sldId="281"/>
            <ac:picMk id="12" creationId="{7B88E090-A941-9455-2C76-946BB2B68CF2}"/>
          </ac:picMkLst>
        </pc:picChg>
        <pc:cxnChg chg="add mod">
          <ac:chgData name="Reza Rizky Pratama" userId="771d31ed-b943-4b12-ae2a-45414c129b8c" providerId="ADAL" clId="{EC7D3748-FE27-48BA-B655-9B165E08FBFF}" dt="2024-10-16T07:13:39.601" v="1774" actId="1076"/>
          <ac:cxnSpMkLst>
            <pc:docMk/>
            <pc:sldMk cId="4237780590" sldId="281"/>
            <ac:cxnSpMk id="16" creationId="{275A2AFF-E632-4E05-EB6D-A9E06EB1B85F}"/>
          </ac:cxnSpMkLst>
        </pc:cxnChg>
        <pc:cxnChg chg="add mod">
          <ac:chgData name="Reza Rizky Pratama" userId="771d31ed-b943-4b12-ae2a-45414c129b8c" providerId="ADAL" clId="{EC7D3748-FE27-48BA-B655-9B165E08FBFF}" dt="2024-10-16T07:13:39.601" v="1774" actId="1076"/>
          <ac:cxnSpMkLst>
            <pc:docMk/>
            <pc:sldMk cId="4237780590" sldId="281"/>
            <ac:cxnSpMk id="17" creationId="{222D45E4-C6C3-551E-F540-06D7D96EBA5B}"/>
          </ac:cxnSpMkLst>
        </pc:cxnChg>
        <pc:cxnChg chg="add mod">
          <ac:chgData name="Reza Rizky Pratama" userId="771d31ed-b943-4b12-ae2a-45414c129b8c" providerId="ADAL" clId="{EC7D3748-FE27-48BA-B655-9B165E08FBFF}" dt="2024-10-16T07:13:39.601" v="1774" actId="1076"/>
          <ac:cxnSpMkLst>
            <pc:docMk/>
            <pc:sldMk cId="4237780590" sldId="281"/>
            <ac:cxnSpMk id="18" creationId="{68815808-8E56-9EBF-57C3-2CFC17625B58}"/>
          </ac:cxnSpMkLst>
        </pc:cxnChg>
      </pc:sldChg>
      <pc:sldChg chg="add del">
        <pc:chgData name="Reza Rizky Pratama" userId="771d31ed-b943-4b12-ae2a-45414c129b8c" providerId="ADAL" clId="{EC7D3748-FE27-48BA-B655-9B165E08FBFF}" dt="2024-10-21T02:39:07.371" v="1791" actId="47"/>
        <pc:sldMkLst>
          <pc:docMk/>
          <pc:sldMk cId="716453937" sldId="282"/>
        </pc:sldMkLst>
      </pc:sldChg>
      <pc:sldMasterChg chg="addSldLayout modSldLayout">
        <pc:chgData name="Reza Rizky Pratama" userId="771d31ed-b943-4b12-ae2a-45414c129b8c" providerId="ADAL" clId="{EC7D3748-FE27-48BA-B655-9B165E08FBFF}" dt="2024-10-16T07:11:30.163" v="1664" actId="20577"/>
        <pc:sldMasterMkLst>
          <pc:docMk/>
          <pc:sldMasterMk cId="1836762174" sldId="2147483672"/>
        </pc:sldMasterMkLst>
        <pc:sldLayoutChg chg="addSp modSp">
          <pc:chgData name="Reza Rizky Pratama" userId="771d31ed-b943-4b12-ae2a-45414c129b8c" providerId="ADAL" clId="{EC7D3748-FE27-48BA-B655-9B165E08FBFF}" dt="2024-10-16T06:34:12.507" v="1085"/>
          <pc:sldLayoutMkLst>
            <pc:docMk/>
            <pc:sldMasterMk cId="1836762174" sldId="2147483672"/>
            <pc:sldLayoutMk cId="2765216902" sldId="2147483678"/>
          </pc:sldLayoutMkLst>
          <pc:spChg chg="add mod">
            <ac:chgData name="Reza Rizky Pratama" userId="771d31ed-b943-4b12-ae2a-45414c129b8c" providerId="ADAL" clId="{EC7D3748-FE27-48BA-B655-9B165E08FBFF}" dt="2024-10-16T06:34:12.507" v="1085"/>
            <ac:spMkLst>
              <pc:docMk/>
              <pc:sldMasterMk cId="1836762174" sldId="2147483672"/>
              <pc:sldLayoutMk cId="2765216902" sldId="2147483678"/>
              <ac:spMk id="6" creationId="{1B11BF5A-2E25-44AB-45D1-C74DF26AAF26}"/>
            </ac:spMkLst>
          </pc:spChg>
        </pc:sldLayoutChg>
        <pc:sldLayoutChg chg="addSp modSp mod">
          <pc:chgData name="Reza Rizky Pratama" userId="771d31ed-b943-4b12-ae2a-45414c129b8c" providerId="ADAL" clId="{EC7D3748-FE27-48BA-B655-9B165E08FBFF}" dt="2024-10-14T09:48:16.736" v="924" actId="1076"/>
          <pc:sldLayoutMkLst>
            <pc:docMk/>
            <pc:sldMasterMk cId="1836762174" sldId="2147483672"/>
            <pc:sldLayoutMk cId="1201033573" sldId="2147483679"/>
          </pc:sldLayoutMkLst>
          <pc:spChg chg="mod">
            <ac:chgData name="Reza Rizky Pratama" userId="771d31ed-b943-4b12-ae2a-45414c129b8c" providerId="ADAL" clId="{EC7D3748-FE27-48BA-B655-9B165E08FBFF}" dt="2024-10-14T09:46:23.759" v="883" actId="207"/>
            <ac:spMkLst>
              <pc:docMk/>
              <pc:sldMasterMk cId="1836762174" sldId="2147483672"/>
              <pc:sldLayoutMk cId="1201033573" sldId="2147483679"/>
              <ac:spMk id="2" creationId="{3A1C6C94-2ECD-24A8-BD72-A04D6C0162F8}"/>
            </ac:spMkLst>
          </pc:spChg>
          <pc:spChg chg="mod">
            <ac:chgData name="Reza Rizky Pratama" userId="771d31ed-b943-4b12-ae2a-45414c129b8c" providerId="ADAL" clId="{EC7D3748-FE27-48BA-B655-9B165E08FBFF}" dt="2024-10-14T09:46:21.318" v="882" actId="207"/>
            <ac:spMkLst>
              <pc:docMk/>
              <pc:sldMasterMk cId="1836762174" sldId="2147483672"/>
              <pc:sldLayoutMk cId="1201033573" sldId="2147483679"/>
              <ac:spMk id="3" creationId="{B29C2EC2-FED1-AE67-1705-356EA6207C08}"/>
            </ac:spMkLst>
          </pc:spChg>
          <pc:spChg chg="mod">
            <ac:chgData name="Reza Rizky Pratama" userId="771d31ed-b943-4b12-ae2a-45414c129b8c" providerId="ADAL" clId="{EC7D3748-FE27-48BA-B655-9B165E08FBFF}" dt="2024-10-14T09:46:26.586" v="884" actId="207"/>
            <ac:spMkLst>
              <pc:docMk/>
              <pc:sldMasterMk cId="1836762174" sldId="2147483672"/>
              <pc:sldLayoutMk cId="1201033573" sldId="2147483679"/>
              <ac:spMk id="4" creationId="{FE802033-E32C-0693-01E3-FA8D4528ADD0}"/>
            </ac:spMkLst>
          </pc:spChg>
          <pc:spChg chg="add mod">
            <ac:chgData name="Reza Rizky Pratama" userId="771d31ed-b943-4b12-ae2a-45414c129b8c" providerId="ADAL" clId="{EC7D3748-FE27-48BA-B655-9B165E08FBFF}" dt="2024-10-14T09:48:16.736" v="924" actId="1076"/>
            <ac:spMkLst>
              <pc:docMk/>
              <pc:sldMasterMk cId="1836762174" sldId="2147483672"/>
              <pc:sldLayoutMk cId="1201033573" sldId="2147483679"/>
              <ac:spMk id="8" creationId="{CE45C898-075B-17DA-A3EA-1C5658E2AD57}"/>
            </ac:spMkLst>
          </pc:spChg>
          <pc:picChg chg="add mod">
            <ac:chgData name="Reza Rizky Pratama" userId="771d31ed-b943-4b12-ae2a-45414c129b8c" providerId="ADAL" clId="{EC7D3748-FE27-48BA-B655-9B165E08FBFF}" dt="2024-10-14T09:47:40.410" v="895" actId="1076"/>
            <ac:picMkLst>
              <pc:docMk/>
              <pc:sldMasterMk cId="1836762174" sldId="2147483672"/>
              <pc:sldLayoutMk cId="1201033573" sldId="2147483679"/>
              <ac:picMk id="6" creationId="{D8C58213-8077-6126-58F7-9AB3133D70CB}"/>
            </ac:picMkLst>
          </pc:picChg>
        </pc:sldLayoutChg>
        <pc:sldLayoutChg chg="addSp delSp modSp mod">
          <pc:chgData name="Reza Rizky Pratama" userId="771d31ed-b943-4b12-ae2a-45414c129b8c" providerId="ADAL" clId="{EC7D3748-FE27-48BA-B655-9B165E08FBFF}" dt="2024-10-15T03:36:23.409" v="977" actId="207"/>
          <pc:sldLayoutMkLst>
            <pc:docMk/>
            <pc:sldMasterMk cId="1836762174" sldId="2147483672"/>
            <pc:sldLayoutMk cId="31336176" sldId="2147483696"/>
          </pc:sldLayoutMkLst>
          <pc:spChg chg="del mod ord">
            <ac:chgData name="Reza Rizky Pratama" userId="771d31ed-b943-4b12-ae2a-45414c129b8c" providerId="ADAL" clId="{EC7D3748-FE27-48BA-B655-9B165E08FBFF}" dt="2024-10-15T03:35:51.312" v="967" actId="478"/>
            <ac:spMkLst>
              <pc:docMk/>
              <pc:sldMasterMk cId="1836762174" sldId="2147483672"/>
              <pc:sldLayoutMk cId="31336176" sldId="2147483696"/>
              <ac:spMk id="3" creationId="{648425F7-4B47-C58A-8CF7-CCD7DA03E61C}"/>
            </ac:spMkLst>
          </pc:spChg>
          <pc:spChg chg="mod ord">
            <ac:chgData name="Reza Rizky Pratama" userId="771d31ed-b943-4b12-ae2a-45414c129b8c" providerId="ADAL" clId="{EC7D3748-FE27-48BA-B655-9B165E08FBFF}" dt="2024-10-15T03:36:19.730" v="976" actId="1076"/>
            <ac:spMkLst>
              <pc:docMk/>
              <pc:sldMasterMk cId="1836762174" sldId="2147483672"/>
              <pc:sldLayoutMk cId="31336176" sldId="2147483696"/>
              <ac:spMk id="4" creationId="{128F80AA-787A-F454-62CE-2B71ABBC7072}"/>
            </ac:spMkLst>
          </pc:spChg>
          <pc:spChg chg="mod ord">
            <ac:chgData name="Reza Rizky Pratama" userId="771d31ed-b943-4b12-ae2a-45414c129b8c" providerId="ADAL" clId="{EC7D3748-FE27-48BA-B655-9B165E08FBFF}" dt="2024-10-15T03:36:23.409" v="977" actId="207"/>
            <ac:spMkLst>
              <pc:docMk/>
              <pc:sldMasterMk cId="1836762174" sldId="2147483672"/>
              <pc:sldLayoutMk cId="31336176" sldId="2147483696"/>
              <ac:spMk id="5" creationId="{D7C9C641-7904-7B32-0BB6-BA19D28218F7}"/>
            </ac:spMkLst>
          </pc:spChg>
          <pc:spChg chg="mod">
            <ac:chgData name="Reza Rizky Pratama" userId="771d31ed-b943-4b12-ae2a-45414c129b8c" providerId="ADAL" clId="{EC7D3748-FE27-48BA-B655-9B165E08FBFF}" dt="2024-10-15T03:34:45.079" v="935"/>
            <ac:spMkLst>
              <pc:docMk/>
              <pc:sldMasterMk cId="1836762174" sldId="2147483672"/>
              <pc:sldLayoutMk cId="31336176" sldId="2147483696"/>
              <ac:spMk id="7" creationId="{25EFAD9C-7ECD-42A9-457B-3D62D25D699B}"/>
            </ac:spMkLst>
          </pc:spChg>
          <pc:grpChg chg="add mod">
            <ac:chgData name="Reza Rizky Pratama" userId="771d31ed-b943-4b12-ae2a-45414c129b8c" providerId="ADAL" clId="{EC7D3748-FE27-48BA-B655-9B165E08FBFF}" dt="2024-10-15T03:36:13.894" v="975" actId="1076"/>
            <ac:grpSpMkLst>
              <pc:docMk/>
              <pc:sldMasterMk cId="1836762174" sldId="2147483672"/>
              <pc:sldLayoutMk cId="31336176" sldId="2147483696"/>
              <ac:grpSpMk id="6" creationId="{EF046280-B59F-CDD6-5065-013E0D1ECFA0}"/>
            </ac:grpSpMkLst>
          </pc:grpChg>
          <pc:picChg chg="add mod">
            <ac:chgData name="Reza Rizky Pratama" userId="771d31ed-b943-4b12-ae2a-45414c129b8c" providerId="ADAL" clId="{EC7D3748-FE27-48BA-B655-9B165E08FBFF}" dt="2024-10-15T03:36:05.155" v="973" actId="1076"/>
            <ac:picMkLst>
              <pc:docMk/>
              <pc:sldMasterMk cId="1836762174" sldId="2147483672"/>
              <pc:sldLayoutMk cId="31336176" sldId="2147483696"/>
              <ac:picMk id="8" creationId="{E7ECF56D-09AE-6E93-EA9E-369098372FF1}"/>
            </ac:picMkLst>
          </pc:picChg>
        </pc:sldLayoutChg>
        <pc:sldLayoutChg chg="addSp delSp modSp add mod replId modTransition">
          <pc:chgData name="Reza Rizky Pratama" userId="771d31ed-b943-4b12-ae2a-45414c129b8c" providerId="ADAL" clId="{EC7D3748-FE27-48BA-B655-9B165E08FBFF}" dt="2024-10-16T07:11:30.163" v="1664" actId="20577"/>
          <pc:sldLayoutMkLst>
            <pc:docMk/>
            <pc:sldMasterMk cId="1836762174" sldId="2147483672"/>
            <pc:sldLayoutMk cId="1276268807" sldId="2147483712"/>
          </pc:sldLayoutMkLst>
          <pc:spChg chg="del mod">
            <ac:chgData name="Reza Rizky Pratama" userId="771d31ed-b943-4b12-ae2a-45414c129b8c" providerId="ADAL" clId="{EC7D3748-FE27-48BA-B655-9B165E08FBFF}" dt="2024-10-16T07:10:27.598" v="1628" actId="478"/>
            <ac:spMkLst>
              <pc:docMk/>
              <pc:sldMasterMk cId="1836762174" sldId="2147483672"/>
              <pc:sldLayoutMk cId="1276268807" sldId="2147483712"/>
              <ac:spMk id="2" creationId="{0967709A-6DF8-E071-2411-AC4C4733033C}"/>
            </ac:spMkLst>
          </pc:spChg>
          <pc:spChg chg="mod">
            <ac:chgData name="Reza Rizky Pratama" userId="771d31ed-b943-4b12-ae2a-45414c129b8c" providerId="ADAL" clId="{EC7D3748-FE27-48BA-B655-9B165E08FBFF}" dt="2024-10-16T07:11:30.163" v="1664" actId="20577"/>
            <ac:spMkLst>
              <pc:docMk/>
              <pc:sldMasterMk cId="1836762174" sldId="2147483672"/>
              <pc:sldLayoutMk cId="1276268807" sldId="2147483712"/>
              <ac:spMk id="7" creationId="{25EFAD9C-7ECD-42A9-457B-3D62D25D699B}"/>
            </ac:spMkLst>
          </pc:spChg>
          <pc:spChg chg="mod">
            <ac:chgData name="Reza Rizky Pratama" userId="771d31ed-b943-4b12-ae2a-45414c129b8c" providerId="ADAL" clId="{EC7D3748-FE27-48BA-B655-9B165E08FBFF}" dt="2024-10-16T07:11:16.726" v="1662"/>
            <ac:spMkLst>
              <pc:docMk/>
              <pc:sldMasterMk cId="1836762174" sldId="2147483672"/>
              <pc:sldLayoutMk cId="1276268807" sldId="2147483712"/>
              <ac:spMk id="9" creationId="{A938118A-C26B-A4D4-0156-0AE755F3057A}"/>
            </ac:spMkLst>
          </pc:spChg>
          <pc:grpChg chg="add mod ord">
            <ac:chgData name="Reza Rizky Pratama" userId="771d31ed-b943-4b12-ae2a-45414c129b8c" providerId="ADAL" clId="{EC7D3748-FE27-48BA-B655-9B165E08FBFF}" dt="2024-10-16T07:11:19.596" v="1663" actId="167"/>
            <ac:grpSpMkLst>
              <pc:docMk/>
              <pc:sldMasterMk cId="1836762174" sldId="2147483672"/>
              <pc:sldLayoutMk cId="1276268807" sldId="2147483712"/>
              <ac:grpSpMk id="3" creationId="{5700006B-121B-25BE-F2E5-8E09E82E9C99}"/>
            </ac:grpSpMkLst>
          </pc:grpChg>
          <pc:grpChg chg="mod">
            <ac:chgData name="Reza Rizky Pratama" userId="771d31ed-b943-4b12-ae2a-45414c129b8c" providerId="ADAL" clId="{EC7D3748-FE27-48BA-B655-9B165E08FBFF}" dt="2024-10-16T07:11:11.550" v="1661" actId="1076"/>
            <ac:grpSpMkLst>
              <pc:docMk/>
              <pc:sldMasterMk cId="1836762174" sldId="2147483672"/>
              <pc:sldLayoutMk cId="1276268807" sldId="2147483712"/>
              <ac:grpSpMk id="6" creationId="{EF046280-B59F-CDD6-5065-013E0D1ECFA0}"/>
            </ac:grpSpMkLst>
          </pc:grpChg>
        </pc:sldLayoutChg>
      </pc:sldMasterChg>
      <pc:sldMasterChg chg="del delSldLayout">
        <pc:chgData name="Reza Rizky Pratama" userId="771d31ed-b943-4b12-ae2a-45414c129b8c" providerId="ADAL" clId="{EC7D3748-FE27-48BA-B655-9B165E08FBFF}" dt="2024-10-15T03:37:14.336" v="980" actId="47"/>
        <pc:sldMasterMkLst>
          <pc:docMk/>
          <pc:sldMasterMk cId="2738704665" sldId="2147483684"/>
        </pc:sldMasterMkLst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2825729670" sldId="2147483685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3444949285" sldId="2147483686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1961403735" sldId="2147483687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1169442282" sldId="2147483688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144136454" sldId="2147483689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78530063" sldId="2147483690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3115228469" sldId="2147483691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1079945554" sldId="2147483692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782981801" sldId="2147483693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3106136446" sldId="2147483694"/>
          </pc:sldLayoutMkLst>
        </pc:sldLayoutChg>
        <pc:sldLayoutChg chg="del">
          <pc:chgData name="Reza Rizky Pratama" userId="771d31ed-b943-4b12-ae2a-45414c129b8c" providerId="ADAL" clId="{EC7D3748-FE27-48BA-B655-9B165E08FBFF}" dt="2024-10-15T03:37:14.336" v="980" actId="47"/>
          <pc:sldLayoutMkLst>
            <pc:docMk/>
            <pc:sldMasterMk cId="2738704665" sldId="2147483684"/>
            <pc:sldLayoutMk cId="4165690636" sldId="2147483695"/>
          </pc:sldLayoutMkLst>
        </pc:sldLayoutChg>
      </pc:sldMasterChg>
      <pc:sldMasterChg chg="modSldLayout">
        <pc:chgData name="Reza Rizky Pratama" userId="771d31ed-b943-4b12-ae2a-45414c129b8c" providerId="ADAL" clId="{EC7D3748-FE27-48BA-B655-9B165E08FBFF}" dt="2024-10-16T06:35:33.493" v="1144" actId="478"/>
        <pc:sldMasterMkLst>
          <pc:docMk/>
          <pc:sldMasterMk cId="3390037892" sldId="2147483697"/>
        </pc:sldMasterMkLst>
        <pc:sldLayoutChg chg="delSp mod">
          <pc:chgData name="Reza Rizky Pratama" userId="771d31ed-b943-4b12-ae2a-45414c129b8c" providerId="ADAL" clId="{EC7D3748-FE27-48BA-B655-9B165E08FBFF}" dt="2024-10-16T06:35:33.493" v="1144" actId="478"/>
          <pc:sldLayoutMkLst>
            <pc:docMk/>
            <pc:sldMasterMk cId="3390037892" sldId="2147483697"/>
            <pc:sldLayoutMk cId="705962095" sldId="2147483703"/>
          </pc:sldLayoutMkLst>
          <pc:picChg chg="del">
            <ac:chgData name="Reza Rizky Pratama" userId="771d31ed-b943-4b12-ae2a-45414c129b8c" providerId="ADAL" clId="{EC7D3748-FE27-48BA-B655-9B165E08FBFF}" dt="2024-10-16T06:35:33.493" v="1144" actId="478"/>
            <ac:picMkLst>
              <pc:docMk/>
              <pc:sldMasterMk cId="3390037892" sldId="2147483697"/>
              <pc:sldLayoutMk cId="705962095" sldId="2147483703"/>
              <ac:picMk id="12" creationId="{2E3B5FA6-2D9D-F25E-D8E6-3606BD33D99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1E17-A5F0-4515-960E-A8E99DFCE604}" type="datetimeFigureOut">
              <a:rPr lang="en-ID" smtClean="0"/>
              <a:t>31/10/2024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03FE-4B1D-47A8-B64A-06DC737B25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010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03FE-4B1D-47A8-B64A-06DC737B257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415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Hardware</a:t>
            </a:r>
            <a:r>
              <a:rPr lang="en-US" dirty="0"/>
              <a:t> = the physical tools and staff that make things possible</a:t>
            </a:r>
          </a:p>
          <a:p>
            <a:r>
              <a:rPr lang="en-US" b="1" dirty="0"/>
              <a:t>OS</a:t>
            </a:r>
            <a:r>
              <a:rPr lang="en-US" dirty="0"/>
              <a:t> = the key personnel that ensures smooth operation and communication, </a:t>
            </a:r>
          </a:p>
          <a:p>
            <a:r>
              <a:rPr lang="en-US" b="1" dirty="0"/>
              <a:t>Applications</a:t>
            </a:r>
            <a:r>
              <a:rPr lang="en-US" dirty="0"/>
              <a:t> = the specific dishes (tasks) you enjoy that require coordination of all parts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03FE-4B1D-47A8-B64A-06DC737B2572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815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Hardware</a:t>
            </a:r>
            <a:r>
              <a:rPr lang="en-US" dirty="0"/>
              <a:t> is the kitchen and tools that make the restaurant possible.</a:t>
            </a:r>
            <a:endParaRPr lang="en-US" b="1" dirty="0"/>
          </a:p>
          <a:p>
            <a:r>
              <a:rPr lang="en-US" b="1" dirty="0"/>
              <a:t>The Kernel</a:t>
            </a:r>
            <a:r>
              <a:rPr lang="en-US" dirty="0"/>
              <a:t> is like the </a:t>
            </a:r>
            <a:r>
              <a:rPr lang="en-US" b="0" dirty="0"/>
              <a:t>core library management system: </a:t>
            </a:r>
            <a:r>
              <a:rPr lang="en-US" dirty="0"/>
              <a:t>the chef managing how each task gets processed and served.</a:t>
            </a:r>
          </a:p>
          <a:p>
            <a:r>
              <a:rPr lang="en-US" b="1" dirty="0"/>
              <a:t>File System</a:t>
            </a:r>
            <a:r>
              <a:rPr lang="en-US" dirty="0"/>
              <a:t> is the organizer, arranging and tracking all files in an orderly fashion. It ensures every ingredient (file) is labeled, stored correctly, and easy to find when needed.</a:t>
            </a:r>
          </a:p>
          <a:p>
            <a:r>
              <a:rPr lang="en-US" b="1" dirty="0"/>
              <a:t>The shell </a:t>
            </a:r>
            <a:r>
              <a:rPr lang="en-US" dirty="0"/>
              <a:t>makes it easy for customers (users) to tell the restaurant (OS) exactly what they need, and it translates these requests so the kitchen (hardware and kernel) can get cooking.</a:t>
            </a:r>
          </a:p>
          <a:p>
            <a:r>
              <a:rPr lang="en-US" b="1" dirty="0"/>
              <a:t>Applications</a:t>
            </a:r>
            <a:r>
              <a:rPr lang="en-US" dirty="0"/>
              <a:t> are the meals on the menu—each dish is a specific item you can order, like a game, a word processor, or a photo editor.</a:t>
            </a:r>
            <a:endParaRPr lang="en-ID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03FE-4B1D-47A8-B64A-06DC737B2572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183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CE1F-4EE0-D625-F877-A0BF249E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A9646-F723-5A36-CB8E-13B44CB1E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2D697-3B06-2F8A-C7AE-DE27841B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2227-52BE-EBBD-92FD-F8171614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9AFE-AA12-2137-9E72-DADDD63D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74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9DFB-922F-3083-86EF-F06392CF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36B9-48AC-0876-D2E0-556BBA34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7D732-D746-6789-8365-FDEC6CCA4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F6DA6-3930-6A34-EE1B-9B99E37B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1A273-7BAB-0149-DD8C-1D5BC36B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3A1A5-5A7A-1822-545E-46C3293E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92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561-4D1B-B42A-87A1-EC077430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22249-1BCD-6404-ACC1-7FCDF1F37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03091-5132-B51B-3FA4-62B7D5A2F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919CE-EB73-5304-E6E6-B74FDF6D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3562A-1F38-8AB3-3B2B-A14525CC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301AC-BF2C-D0C4-1BD7-05CE544B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85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9DCE-EEB2-0E54-40D9-A42B04C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BE3B5-C32E-3688-5FC2-3E5FD6406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34B61-4CA7-99BD-E14B-D6D09E13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8C72-2D4F-C4DC-F3CF-8AAA0CEA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D9EA5-B487-B242-6A5D-B8CF3221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214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1A95B-7F24-5A90-3BD3-18BFF16F2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1E3E5-4C63-938A-AB1B-A78084F0F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F57B2-88A3-176F-1894-2215C3ED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F544-8554-049D-F34B-46A02C0F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7B831-423D-D2C2-9DFA-24933928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483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B156A4-E5DC-BD9E-0277-60026C66B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181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CE7D8F-8D59-78B8-97D8-AA1D3D293B0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20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lack and white 3D wave design">
            <a:extLst>
              <a:ext uri="{FF2B5EF4-FFF2-40B4-BE49-F238E27FC236}">
                <a16:creationId xmlns:a16="http://schemas.microsoft.com/office/drawing/2014/main" id="{A355B9C9-62AF-74CB-DD64-6E68C347A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2" b="18638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8DAEF-925F-5505-B516-1E35B4B57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3429000"/>
            <a:ext cx="9144000" cy="9715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68B28-1F01-2FE5-5F22-7A39033B9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4400551"/>
            <a:ext cx="9144000" cy="15864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4D30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0B2D-CEA2-41AE-A645-252274BF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5E43-CB27-49BC-9DB7-94D08E11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8E01D-DC36-7F62-6787-C7D44BBAE6BF}"/>
              </a:ext>
            </a:extLst>
          </p:cNvPr>
          <p:cNvSpPr/>
          <p:nvPr userDrawn="1"/>
        </p:nvSpPr>
        <p:spPr>
          <a:xfrm>
            <a:off x="0" y="3181351"/>
            <a:ext cx="12192000" cy="247649"/>
          </a:xfrm>
          <a:prstGeom prst="rect">
            <a:avLst/>
          </a:prstGeom>
          <a:solidFill>
            <a:srgbClr val="E4D3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B65A2-F0D1-50E5-D300-FA692A081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58958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BD6353-9C57-985F-CA0D-9FE168345B41}"/>
              </a:ext>
            </a:extLst>
          </p:cNvPr>
          <p:cNvSpPr txBox="1"/>
          <p:nvPr userDrawn="1"/>
        </p:nvSpPr>
        <p:spPr>
          <a:xfrm>
            <a:off x="821285" y="5987018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Monotype Corsiva" panose="03010101010201010101" pitchFamily="66" charset="0"/>
              </a:rPr>
              <a:t>Teuku Raja Irfan Radarma</a:t>
            </a:r>
          </a:p>
        </p:txBody>
      </p:sp>
    </p:spTree>
    <p:extLst>
      <p:ext uri="{BB962C8B-B14F-4D97-AF65-F5344CB8AC3E}">
        <p14:creationId xmlns:p14="http://schemas.microsoft.com/office/powerpoint/2010/main" val="86405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ose up of a person's eye">
            <a:extLst>
              <a:ext uri="{FF2B5EF4-FFF2-40B4-BE49-F238E27FC236}">
                <a16:creationId xmlns:a16="http://schemas.microsoft.com/office/drawing/2014/main" id="{7097E4FB-807E-8E70-4956-74A7B808D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B613F-A1B4-D3C7-25DC-8D05E3B7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D33C7-84C4-AE72-483B-24AB2536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AD0E7-98AD-8F4A-8F09-61E3DF39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0453B-D8CA-A3F8-13B2-F7A61DF8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409E4-D43D-4036-AE02-5131D818B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7DC0A-71C4-5E52-9E70-C5B7695D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85760" cy="3864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67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4D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and white 3D wave design">
            <a:extLst>
              <a:ext uri="{FF2B5EF4-FFF2-40B4-BE49-F238E27FC236}">
                <a16:creationId xmlns:a16="http://schemas.microsoft.com/office/drawing/2014/main" id="{3BEFDFC4-5A88-4EA9-1BBB-C17CD871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 b="142"/>
          <a:stretch/>
        </p:blipFill>
        <p:spPr>
          <a:xfrm>
            <a:off x="0" y="-52"/>
            <a:ext cx="12192000" cy="68580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074" y="1084469"/>
            <a:ext cx="5800725" cy="4677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0B2564-55DA-FA4D-DBFE-A8A986B92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58958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73B85BB-CF98-A57C-3915-986D51559C89}"/>
              </a:ext>
            </a:extLst>
          </p:cNvPr>
          <p:cNvSpPr/>
          <p:nvPr userDrawn="1"/>
        </p:nvSpPr>
        <p:spPr>
          <a:xfrm>
            <a:off x="791497" y="1084469"/>
            <a:ext cx="4259363" cy="4259363"/>
          </a:xfrm>
          <a:prstGeom prst="ellipse">
            <a:avLst/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0549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E4D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35C8E8-9072-00B3-DC2C-DED0F64C7115}"/>
              </a:ext>
            </a:extLst>
          </p:cNvPr>
          <p:cNvCxnSpPr/>
          <p:nvPr userDrawn="1"/>
        </p:nvCxnSpPr>
        <p:spPr>
          <a:xfrm>
            <a:off x="944879" y="1746846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110DE0-946B-0109-CC61-EBD9C39CF3BE}"/>
              </a:ext>
            </a:extLst>
          </p:cNvPr>
          <p:cNvCxnSpPr/>
          <p:nvPr userDrawn="1"/>
        </p:nvCxnSpPr>
        <p:spPr>
          <a:xfrm>
            <a:off x="2557785" y="1746846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6DDDC2-C83D-1B90-5043-741245CC033D}"/>
              </a:ext>
            </a:extLst>
          </p:cNvPr>
          <p:cNvCxnSpPr/>
          <p:nvPr userDrawn="1"/>
        </p:nvCxnSpPr>
        <p:spPr>
          <a:xfrm>
            <a:off x="4107183" y="1746846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A90DC0-10FD-D800-1513-9F773131F8F2}"/>
              </a:ext>
            </a:extLst>
          </p:cNvPr>
          <p:cNvCxnSpPr/>
          <p:nvPr userDrawn="1"/>
        </p:nvCxnSpPr>
        <p:spPr>
          <a:xfrm>
            <a:off x="944879" y="2969262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7AACD5-8D34-B4F1-E93A-DCA42B41E574}"/>
              </a:ext>
            </a:extLst>
          </p:cNvPr>
          <p:cNvCxnSpPr/>
          <p:nvPr userDrawn="1"/>
        </p:nvCxnSpPr>
        <p:spPr>
          <a:xfrm>
            <a:off x="2557785" y="2969262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E04761B-1DC5-BF78-3A84-9E14638479A7}"/>
              </a:ext>
            </a:extLst>
          </p:cNvPr>
          <p:cNvCxnSpPr/>
          <p:nvPr userDrawn="1"/>
        </p:nvCxnSpPr>
        <p:spPr>
          <a:xfrm>
            <a:off x="4107183" y="2969262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4D8865B-9765-753B-48D3-ADB18E01F6E4}"/>
              </a:ext>
            </a:extLst>
          </p:cNvPr>
          <p:cNvCxnSpPr/>
          <p:nvPr userDrawn="1"/>
        </p:nvCxnSpPr>
        <p:spPr>
          <a:xfrm>
            <a:off x="944879" y="4182676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AA724D-51A2-7545-D2C6-270C52F21990}"/>
              </a:ext>
            </a:extLst>
          </p:cNvPr>
          <p:cNvCxnSpPr/>
          <p:nvPr userDrawn="1"/>
        </p:nvCxnSpPr>
        <p:spPr>
          <a:xfrm>
            <a:off x="2557785" y="4182676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BCC172-1066-30EB-C2DD-D759107C7994}"/>
              </a:ext>
            </a:extLst>
          </p:cNvPr>
          <p:cNvCxnSpPr/>
          <p:nvPr userDrawn="1"/>
        </p:nvCxnSpPr>
        <p:spPr>
          <a:xfrm>
            <a:off x="4107183" y="4182676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18DDF3-20FD-85A7-8F96-425439DE636F}"/>
              </a:ext>
            </a:extLst>
          </p:cNvPr>
          <p:cNvCxnSpPr/>
          <p:nvPr userDrawn="1"/>
        </p:nvCxnSpPr>
        <p:spPr>
          <a:xfrm>
            <a:off x="944879" y="5399785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DB0FE05-418A-3D24-A407-0D50B64D9BCE}"/>
              </a:ext>
            </a:extLst>
          </p:cNvPr>
          <p:cNvCxnSpPr/>
          <p:nvPr userDrawn="1"/>
        </p:nvCxnSpPr>
        <p:spPr>
          <a:xfrm>
            <a:off x="2557785" y="5399785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1A5804E-88A2-E4B9-6824-E32792846DC6}"/>
              </a:ext>
            </a:extLst>
          </p:cNvPr>
          <p:cNvCxnSpPr/>
          <p:nvPr userDrawn="1"/>
        </p:nvCxnSpPr>
        <p:spPr>
          <a:xfrm>
            <a:off x="4107183" y="5399785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CC7D32-C7C6-3243-7DF4-BF36D8FEFD5F}"/>
              </a:ext>
            </a:extLst>
          </p:cNvPr>
          <p:cNvCxnSpPr>
            <a:cxnSpLocks/>
          </p:cNvCxnSpPr>
          <p:nvPr userDrawn="1"/>
        </p:nvCxnSpPr>
        <p:spPr>
          <a:xfrm>
            <a:off x="5582341" y="4218237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907309-BCF5-445D-F2B8-119B1BE6BAE1}"/>
              </a:ext>
            </a:extLst>
          </p:cNvPr>
          <p:cNvCxnSpPr>
            <a:cxnSpLocks/>
          </p:cNvCxnSpPr>
          <p:nvPr userDrawn="1"/>
        </p:nvCxnSpPr>
        <p:spPr>
          <a:xfrm>
            <a:off x="944880" y="2969262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BC7E75-7FE4-6D39-F18B-B1386AA76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880" y="528480"/>
            <a:ext cx="482092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Kemampuan</a:t>
            </a:r>
            <a:r>
              <a:rPr lang="en-US" dirty="0"/>
              <a:t> Akhir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2880" y="1854043"/>
            <a:ext cx="4820920" cy="4183063"/>
          </a:xfrm>
        </p:spPr>
        <p:txBody>
          <a:bodyPr>
            <a:noAutofit/>
          </a:bodyPr>
          <a:lstStyle>
            <a:lvl1pPr marL="233363" indent="-233363">
              <a:spcBef>
                <a:spcPts val="400"/>
              </a:spcBef>
              <a:buFont typeface="+mj-lt"/>
              <a:buAutoNum type="alphaUcPeriod"/>
              <a:defRPr sz="1200" b="0"/>
            </a:lvl1pPr>
          </a:lstStyle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TI dan SI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lvl="0"/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dan </a:t>
            </a:r>
            <a:r>
              <a:rPr lang="en-US" dirty="0" err="1"/>
              <a:t>pemanfaatan</a:t>
            </a:r>
            <a:r>
              <a:rPr lang="en-US" dirty="0"/>
              <a:t> internet,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, dan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TIK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arsitektur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dan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dan </a:t>
            </a:r>
            <a:r>
              <a:rPr lang="en-US" dirty="0" err="1"/>
              <a:t>telekomunikasi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basis data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DBMS </a:t>
            </a:r>
            <a:r>
              <a:rPr lang="en-US" dirty="0" err="1"/>
              <a:t>sederhana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basis data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DBMS </a:t>
            </a:r>
            <a:r>
              <a:rPr lang="en-US" dirty="0" err="1"/>
              <a:t>sederhana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dan </a:t>
            </a:r>
            <a:r>
              <a:rPr lang="en-US" dirty="0" err="1"/>
              <a:t>memvisualisasikan</a:t>
            </a:r>
            <a:r>
              <a:rPr lang="en-US" dirty="0"/>
              <a:t> data dengan </a:t>
            </a:r>
            <a:r>
              <a:rPr lang="en-US" dirty="0" err="1"/>
              <a:t>aplikasi</a:t>
            </a:r>
            <a:r>
              <a:rPr lang="en-US" dirty="0"/>
              <a:t> spreadsheet atau </a:t>
            </a:r>
            <a:r>
              <a:rPr lang="en-US" dirty="0" err="1"/>
              <a:t>aplikasi</a:t>
            </a:r>
            <a:r>
              <a:rPr lang="en-US" dirty="0"/>
              <a:t> yang terkait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Big Data, Data Mining, Machine Learning dan AI (Artificial </a:t>
            </a:r>
            <a:r>
              <a:rPr lang="en-US" dirty="0" err="1"/>
              <a:t>Intelegent</a:t>
            </a:r>
            <a:r>
              <a:rPr lang="en-US" dirty="0"/>
              <a:t>) dan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pemanfaatannya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public</a:t>
            </a:r>
          </a:p>
          <a:p>
            <a:pPr lvl="0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data mining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Orange Data Mining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dan </a:t>
            </a:r>
            <a:r>
              <a:rPr lang="en-US" dirty="0" err="1"/>
              <a:t>mengaplikasikan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  <a:p>
            <a:pPr lvl="0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perkantoran</a:t>
            </a:r>
            <a:r>
              <a:rPr lang="en-US" dirty="0"/>
              <a:t> (Microsoft Office dan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)</a:t>
            </a:r>
          </a:p>
          <a:p>
            <a:pPr lvl="0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0B2564-55DA-FA4D-DBFE-A8A986B92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68274"/>
            <a:ext cx="492759" cy="4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F962B7-C301-4B4C-48EA-2F8B210B1A5F}"/>
              </a:ext>
            </a:extLst>
          </p:cNvPr>
          <p:cNvCxnSpPr>
            <a:cxnSpLocks/>
          </p:cNvCxnSpPr>
          <p:nvPr userDrawn="1"/>
        </p:nvCxnSpPr>
        <p:spPr>
          <a:xfrm>
            <a:off x="5598160" y="1746846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686490C-02CB-50CE-B214-35A616AD3CEC}"/>
              </a:ext>
            </a:extLst>
          </p:cNvPr>
          <p:cNvSpPr/>
          <p:nvPr userDrawn="1"/>
        </p:nvSpPr>
        <p:spPr>
          <a:xfrm>
            <a:off x="736598" y="1538565"/>
            <a:ext cx="416562" cy="416562"/>
          </a:xfrm>
          <a:prstGeom prst="ellipse">
            <a:avLst/>
          </a:prstGeom>
          <a:solidFill>
            <a:srgbClr val="020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E7B708-F83C-7EC7-B5AB-A38B7F8D781C}"/>
              </a:ext>
            </a:extLst>
          </p:cNvPr>
          <p:cNvSpPr/>
          <p:nvPr userDrawn="1"/>
        </p:nvSpPr>
        <p:spPr>
          <a:xfrm>
            <a:off x="2349504" y="153856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A05F37-39C4-C373-C6E3-FCC40B7E86B3}"/>
              </a:ext>
            </a:extLst>
          </p:cNvPr>
          <p:cNvSpPr/>
          <p:nvPr userDrawn="1"/>
        </p:nvSpPr>
        <p:spPr>
          <a:xfrm>
            <a:off x="3898902" y="153856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304C43-D06E-5E99-6C9B-C7A606146842}"/>
              </a:ext>
            </a:extLst>
          </p:cNvPr>
          <p:cNvSpPr/>
          <p:nvPr userDrawn="1"/>
        </p:nvSpPr>
        <p:spPr>
          <a:xfrm>
            <a:off x="5389879" y="153856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D0D4E0-5F9A-32FA-67E7-4D53B319C1A5}"/>
              </a:ext>
            </a:extLst>
          </p:cNvPr>
          <p:cNvSpPr/>
          <p:nvPr userDrawn="1"/>
        </p:nvSpPr>
        <p:spPr>
          <a:xfrm>
            <a:off x="736598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0727F1-63F4-C527-75FE-290B1A55CE30}"/>
              </a:ext>
            </a:extLst>
          </p:cNvPr>
          <p:cNvSpPr/>
          <p:nvPr userDrawn="1"/>
        </p:nvSpPr>
        <p:spPr>
          <a:xfrm>
            <a:off x="2349504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30FD40-9F68-8220-CD69-D756D523CB65}"/>
              </a:ext>
            </a:extLst>
          </p:cNvPr>
          <p:cNvSpPr/>
          <p:nvPr userDrawn="1"/>
        </p:nvSpPr>
        <p:spPr>
          <a:xfrm>
            <a:off x="3898902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F88D4A-6B16-961E-AA2E-0D85FF8C2E75}"/>
              </a:ext>
            </a:extLst>
          </p:cNvPr>
          <p:cNvSpPr/>
          <p:nvPr userDrawn="1"/>
        </p:nvSpPr>
        <p:spPr>
          <a:xfrm>
            <a:off x="5389879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055719-A7F2-8E6B-B82D-6B09EE7179FA}"/>
              </a:ext>
            </a:extLst>
          </p:cNvPr>
          <p:cNvSpPr/>
          <p:nvPr userDrawn="1"/>
        </p:nvSpPr>
        <p:spPr>
          <a:xfrm>
            <a:off x="736598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6671108-DEB8-CC14-0EF3-2B5A7F0D1099}"/>
              </a:ext>
            </a:extLst>
          </p:cNvPr>
          <p:cNvSpPr/>
          <p:nvPr userDrawn="1"/>
        </p:nvSpPr>
        <p:spPr>
          <a:xfrm>
            <a:off x="2349504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00A9028-25C8-0179-47A3-9C1DF27E8B7F}"/>
              </a:ext>
            </a:extLst>
          </p:cNvPr>
          <p:cNvSpPr/>
          <p:nvPr userDrawn="1"/>
        </p:nvSpPr>
        <p:spPr>
          <a:xfrm>
            <a:off x="3898902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EE290-024B-FBD6-9244-1269064068A4}"/>
              </a:ext>
            </a:extLst>
          </p:cNvPr>
          <p:cNvSpPr/>
          <p:nvPr userDrawn="1"/>
        </p:nvSpPr>
        <p:spPr>
          <a:xfrm>
            <a:off x="5389879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67A57D-5123-C5F9-38A6-725449FAFB3B}"/>
              </a:ext>
            </a:extLst>
          </p:cNvPr>
          <p:cNvSpPr/>
          <p:nvPr userDrawn="1"/>
        </p:nvSpPr>
        <p:spPr>
          <a:xfrm>
            <a:off x="736598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22E052-7F14-1A8B-80A3-AD2B1237DD0D}"/>
              </a:ext>
            </a:extLst>
          </p:cNvPr>
          <p:cNvSpPr/>
          <p:nvPr userDrawn="1"/>
        </p:nvSpPr>
        <p:spPr>
          <a:xfrm>
            <a:off x="2349504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B4EB00-7F93-1316-0FCD-445DA6AA6FCD}"/>
              </a:ext>
            </a:extLst>
          </p:cNvPr>
          <p:cNvSpPr/>
          <p:nvPr userDrawn="1"/>
        </p:nvSpPr>
        <p:spPr>
          <a:xfrm>
            <a:off x="3898902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89F745C-B42A-B633-B456-F82BFACC7850}"/>
              </a:ext>
            </a:extLst>
          </p:cNvPr>
          <p:cNvSpPr/>
          <p:nvPr userDrawn="1"/>
        </p:nvSpPr>
        <p:spPr>
          <a:xfrm>
            <a:off x="5389879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74CA05-9FDB-6D59-7CF7-90A384BBE8BA}"/>
              </a:ext>
            </a:extLst>
          </p:cNvPr>
          <p:cNvSpPr txBox="1"/>
          <p:nvPr userDrawn="1"/>
        </p:nvSpPr>
        <p:spPr>
          <a:xfrm>
            <a:off x="641876" y="1088708"/>
            <a:ext cx="5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20294"/>
                </a:solidFill>
              </a:rPr>
              <a:t>A,B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961468-B91B-45DE-A900-E9315D80EDF9}"/>
              </a:ext>
            </a:extLst>
          </p:cNvPr>
          <p:cNvSpPr txBox="1"/>
          <p:nvPr userDrawn="1"/>
        </p:nvSpPr>
        <p:spPr>
          <a:xfrm>
            <a:off x="2302746" y="108870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C,L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DA56AC-DF3B-9666-D907-493DFD46D663}"/>
              </a:ext>
            </a:extLst>
          </p:cNvPr>
          <p:cNvSpPr txBox="1"/>
          <p:nvPr userDrawn="1"/>
        </p:nvSpPr>
        <p:spPr>
          <a:xfrm>
            <a:off x="3845060" y="1088708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D,L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69F356-79CA-C136-DCF9-083D80AC3939}"/>
              </a:ext>
            </a:extLst>
          </p:cNvPr>
          <p:cNvSpPr txBox="1"/>
          <p:nvPr userDrawn="1"/>
        </p:nvSpPr>
        <p:spPr>
          <a:xfrm>
            <a:off x="5353542" y="108870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E,L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CAD9E3-E06A-A0B8-91A4-33C4DCC0D830}"/>
              </a:ext>
            </a:extLst>
          </p:cNvPr>
          <p:cNvSpPr txBox="1"/>
          <p:nvPr userDrawn="1"/>
        </p:nvSpPr>
        <p:spPr>
          <a:xfrm>
            <a:off x="615555" y="239748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EAA7F1-AB3E-E702-F715-34A0385D3AE7}"/>
              </a:ext>
            </a:extLst>
          </p:cNvPr>
          <p:cNvSpPr txBox="1"/>
          <p:nvPr userDrawn="1"/>
        </p:nvSpPr>
        <p:spPr>
          <a:xfrm>
            <a:off x="2406140" y="23974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B2B54B-393C-0DB5-0E18-1DCF0D00CBAF}"/>
              </a:ext>
            </a:extLst>
          </p:cNvPr>
          <p:cNvSpPr txBox="1"/>
          <p:nvPr userDrawn="1"/>
        </p:nvSpPr>
        <p:spPr>
          <a:xfrm>
            <a:off x="3955539" y="23974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D7815-2604-2611-BBB3-C98796F98BF2}"/>
              </a:ext>
            </a:extLst>
          </p:cNvPr>
          <p:cNvSpPr txBox="1"/>
          <p:nvPr userDrawn="1"/>
        </p:nvSpPr>
        <p:spPr>
          <a:xfrm>
            <a:off x="5758136" y="24268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D5676C-B251-9F95-AC42-4A1D0C36E9A0}"/>
              </a:ext>
            </a:extLst>
          </p:cNvPr>
          <p:cNvSpPr txBox="1"/>
          <p:nvPr userDrawn="1"/>
        </p:nvSpPr>
        <p:spPr>
          <a:xfrm>
            <a:off x="377220" y="360506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G,L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F20167-A738-3625-877D-E8AD7588520D}"/>
              </a:ext>
            </a:extLst>
          </p:cNvPr>
          <p:cNvSpPr txBox="1"/>
          <p:nvPr userDrawn="1"/>
        </p:nvSpPr>
        <p:spPr>
          <a:xfrm>
            <a:off x="2293128" y="359681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G,L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F7FDD3-4379-9718-8294-12D3EA23F130}"/>
              </a:ext>
            </a:extLst>
          </p:cNvPr>
          <p:cNvSpPr txBox="1"/>
          <p:nvPr userDrawn="1"/>
        </p:nvSpPr>
        <p:spPr>
          <a:xfrm>
            <a:off x="3926684" y="359681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4149D8-E4C4-5331-90BD-98A21863EF1E}"/>
              </a:ext>
            </a:extLst>
          </p:cNvPr>
          <p:cNvSpPr txBox="1"/>
          <p:nvPr userDrawn="1"/>
        </p:nvSpPr>
        <p:spPr>
          <a:xfrm>
            <a:off x="5386402" y="359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I,J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D90409-3BB1-5AAE-E430-0D623438B0EB}"/>
              </a:ext>
            </a:extLst>
          </p:cNvPr>
          <p:cNvSpPr txBox="1"/>
          <p:nvPr userDrawn="1"/>
        </p:nvSpPr>
        <p:spPr>
          <a:xfrm>
            <a:off x="604461" y="4766783"/>
            <a:ext cx="63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UAS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19E033B-525D-E9A0-CB07-040DCB2CDC87}"/>
              </a:ext>
            </a:extLst>
          </p:cNvPr>
          <p:cNvSpPr txBox="1"/>
          <p:nvPr userDrawn="1"/>
        </p:nvSpPr>
        <p:spPr>
          <a:xfrm>
            <a:off x="2390912" y="4766783"/>
            <a:ext cx="3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A166B2-6496-0599-C925-1FCF051E70C0}"/>
              </a:ext>
            </a:extLst>
          </p:cNvPr>
          <p:cNvSpPr txBox="1"/>
          <p:nvPr userDrawn="1"/>
        </p:nvSpPr>
        <p:spPr>
          <a:xfrm>
            <a:off x="3940310" y="4766783"/>
            <a:ext cx="3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29FBD1-975E-9488-2A01-588C1EF520CB}"/>
              </a:ext>
            </a:extLst>
          </p:cNvPr>
          <p:cNvSpPr txBox="1"/>
          <p:nvPr userDrawn="1"/>
        </p:nvSpPr>
        <p:spPr>
          <a:xfrm>
            <a:off x="5668044" y="482217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I,J</a:t>
            </a:r>
          </a:p>
        </p:txBody>
      </p:sp>
    </p:spTree>
    <p:extLst>
      <p:ext uri="{BB962C8B-B14F-4D97-AF65-F5344CB8AC3E}">
        <p14:creationId xmlns:p14="http://schemas.microsoft.com/office/powerpoint/2010/main" val="3589252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E75-7FE4-6D39-F18B-B1386AA7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A638-2012-C8F7-B6C4-19C8D7A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A7409E4-D43D-4036-AE02-5131D818BD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C1D878A-61B4-78B6-AAC0-3F588E250F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43496"/>
            <a:ext cx="390832" cy="3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1C4515-3840-A960-FE52-B3F6DE635CB7}"/>
              </a:ext>
            </a:extLst>
          </p:cNvPr>
          <p:cNvSpPr/>
          <p:nvPr userDrawn="1"/>
        </p:nvSpPr>
        <p:spPr>
          <a:xfrm>
            <a:off x="838200" y="6181930"/>
            <a:ext cx="10515600" cy="90795"/>
          </a:xfrm>
          <a:prstGeom prst="rect">
            <a:avLst/>
          </a:prstGeom>
          <a:solidFill>
            <a:srgbClr val="E4D3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53667-E945-14D4-A90C-05D1E426649F}"/>
              </a:ext>
            </a:extLst>
          </p:cNvPr>
          <p:cNvSpPr txBox="1"/>
          <p:nvPr userDrawn="1"/>
        </p:nvSpPr>
        <p:spPr>
          <a:xfrm>
            <a:off x="1229032" y="6369635"/>
            <a:ext cx="143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Pengantar</a:t>
            </a:r>
            <a:r>
              <a:rPr lang="en-US" sz="1600" dirty="0"/>
              <a:t> TIK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BFCB-A454-9040-8DBF-4E9479BE3D05}"/>
              </a:ext>
            </a:extLst>
          </p:cNvPr>
          <p:cNvSpPr txBox="1"/>
          <p:nvPr userDrawn="1"/>
        </p:nvSpPr>
        <p:spPr>
          <a:xfrm>
            <a:off x="4038600" y="6382921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onotype Corsiva" panose="03010101010201010101" pitchFamily="66" charset="0"/>
              </a:rPr>
              <a:t>Teuku Raja Irfan Radarma</a:t>
            </a:r>
          </a:p>
        </p:txBody>
      </p:sp>
    </p:spTree>
    <p:extLst>
      <p:ext uri="{BB962C8B-B14F-4D97-AF65-F5344CB8AC3E}">
        <p14:creationId xmlns:p14="http://schemas.microsoft.com/office/powerpoint/2010/main" val="895052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FC9CD173-9628-4C1C-B2C0-F3C9483E2467}"/>
              </a:ext>
            </a:extLst>
          </p:cNvPr>
          <p:cNvSpPr/>
          <p:nvPr userDrawn="1"/>
        </p:nvSpPr>
        <p:spPr>
          <a:xfrm rot="5400000">
            <a:off x="647700" y="-647700"/>
            <a:ext cx="6858000" cy="81534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4424C-1456-7F97-A7D5-3DFD9B8C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881"/>
            <a:ext cx="620268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1FD0-24D3-2D6F-5433-75B6F1C96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620268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4D30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3B8-72CD-0A6A-3B80-9F5393F6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1FB3-C06E-7810-07B1-3767D5B9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63C4CD-A611-EAA3-45C7-78686547DD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240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527D52-8D29-D3D2-5F30-3F229C472DEE}"/>
              </a:ext>
            </a:extLst>
          </p:cNvPr>
          <p:cNvCxnSpPr>
            <a:endCxn id="9" idx="3"/>
          </p:cNvCxnSpPr>
          <p:nvPr userDrawn="1"/>
        </p:nvCxnSpPr>
        <p:spPr>
          <a:xfrm>
            <a:off x="8153400" y="0"/>
            <a:ext cx="0" cy="3429000"/>
          </a:xfrm>
          <a:prstGeom prst="line">
            <a:avLst/>
          </a:prstGeom>
          <a:ln w="57150">
            <a:solidFill>
              <a:srgbClr val="E4D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B7E5C7-ECC4-BCC4-E23E-CB22CCFC232D}"/>
              </a:ext>
            </a:extLst>
          </p:cNvPr>
          <p:cNvCxnSpPr>
            <a:cxnSpLocks/>
            <a:stCxn id="9" idx="3"/>
          </p:cNvCxnSpPr>
          <p:nvPr userDrawn="1"/>
        </p:nvCxnSpPr>
        <p:spPr>
          <a:xfrm flipH="1">
            <a:off x="4736592" y="3429000"/>
            <a:ext cx="3416808" cy="3429000"/>
          </a:xfrm>
          <a:prstGeom prst="line">
            <a:avLst/>
          </a:prstGeom>
          <a:ln w="57150">
            <a:solidFill>
              <a:srgbClr val="E4D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6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7AE6-CE6A-F547-934F-169098A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F34D-882F-380A-94C0-45A55F4B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2F96B-2CB7-5321-D59C-92EF5DBA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1A90-22FD-F46A-BDDD-F1A3C381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77953-3AB3-EAC9-767B-4D796674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288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39DA-2C22-495A-2050-6632D424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6BE6-213D-EF68-7FCB-613DB5BCF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32821-2212-FFB9-8249-88BDBE3D9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76F88-C5C8-264D-104C-A8C264A8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97FB-8025-8A85-C4AA-B9128331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9E2AB-897E-B2A9-EB39-1CFF362F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6799-6B4B-00CC-0737-3277650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FA02-90BB-B2B5-F035-1C834F476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3401-9F40-AD3E-0626-D55823BF1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E4F6A-F81F-0E7F-8D54-856873A1D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A935B-D069-9460-4459-BF4D1D493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A9E23-9F18-ED1A-5DF1-9B0659DC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1A36E-FBBF-9DCF-9938-2599539D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949C8-15FA-726E-9C27-0DC40D7C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EF09-B442-1926-2CD5-24B30BDB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2F290-9AE9-8C71-BA7A-CE5ABDFD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E5225-F528-20C2-D92B-5FEE9853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12FF7-F415-B014-9D3D-942DAC5C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79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4E34C-3DBB-E858-47C3-68A12A3B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EAC0A-8994-E667-28A8-BC08BB60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9ED37-C602-70E8-A682-FF5465E2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1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77C2-2768-98B0-D674-F152E5CF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BF90-F561-63B7-96CC-31B42678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228BE-E891-B74B-F5EF-3894938C5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967D9-385F-34B4-C1A5-643B078A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2162B-4D97-B1C3-1432-88BFDEF8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B6EB3-DD1D-8098-2466-15E2FBB6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0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1925-552C-C9C0-0DE6-8B703D98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C4691-06F7-2B6D-3ACF-957758B43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DB517-F705-71BB-6D17-355C2DE10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9A284-8754-89F8-CE20-4D91029C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0707-1F15-0831-432A-9385D550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669E-DDDA-5194-C3B2-3EF6414B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0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0884-9102-FB05-B313-0DB1F3D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F3D2F-3ED5-D4AE-F6F9-096047845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4E0E-2FA3-4E5B-3DDD-2C48307D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DE46-39C9-F262-C10D-C350FA96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60A4-66C4-73A3-7158-2EA17C62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4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45FAA-2D37-9057-31D6-C08017EE9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450B0-FC44-1EA2-4C6E-8D9B1D53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412B-7ECC-ACC1-4E68-267CC18E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6721-00AB-0CC7-EF5F-03EE3AE5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E0BF-8927-53D7-5A80-AF7FAEC3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B156A4-E5DC-BD9E-0277-60026C66B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181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CE7D8F-8D59-78B8-97D8-AA1D3D293B0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20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lack and white 3D wave design">
            <a:extLst>
              <a:ext uri="{FF2B5EF4-FFF2-40B4-BE49-F238E27FC236}">
                <a16:creationId xmlns:a16="http://schemas.microsoft.com/office/drawing/2014/main" id="{A355B9C9-62AF-74CB-DD64-6E68C347A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2" b="18638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8DAEF-925F-5505-B516-1E35B4B57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3429000"/>
            <a:ext cx="9144000" cy="9715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68B28-1F01-2FE5-5F22-7A39033B9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4400551"/>
            <a:ext cx="9144000" cy="15864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4D30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0B2D-CEA2-41AE-A645-252274BF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5E43-CB27-49BC-9DB7-94D08E11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8E01D-DC36-7F62-6787-C7D44BBAE6BF}"/>
              </a:ext>
            </a:extLst>
          </p:cNvPr>
          <p:cNvSpPr/>
          <p:nvPr userDrawn="1"/>
        </p:nvSpPr>
        <p:spPr>
          <a:xfrm>
            <a:off x="0" y="3181351"/>
            <a:ext cx="12192000" cy="247649"/>
          </a:xfrm>
          <a:prstGeom prst="rect">
            <a:avLst/>
          </a:prstGeom>
          <a:solidFill>
            <a:srgbClr val="E4D3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B65A2-F0D1-50E5-D300-FA692A081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58958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BD6353-9C57-985F-CA0D-9FE168345B41}"/>
              </a:ext>
            </a:extLst>
          </p:cNvPr>
          <p:cNvSpPr txBox="1"/>
          <p:nvPr userDrawn="1"/>
        </p:nvSpPr>
        <p:spPr>
          <a:xfrm>
            <a:off x="821285" y="5987018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Monotype Corsiva" panose="03010101010201010101" pitchFamily="66" charset="0"/>
              </a:rPr>
              <a:t>Teuku Raja Irfan Radarma</a:t>
            </a:r>
          </a:p>
        </p:txBody>
      </p:sp>
    </p:spTree>
    <p:extLst>
      <p:ext uri="{BB962C8B-B14F-4D97-AF65-F5344CB8AC3E}">
        <p14:creationId xmlns:p14="http://schemas.microsoft.com/office/powerpoint/2010/main" val="3771093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ose up of a person's eye">
            <a:extLst>
              <a:ext uri="{FF2B5EF4-FFF2-40B4-BE49-F238E27FC236}">
                <a16:creationId xmlns:a16="http://schemas.microsoft.com/office/drawing/2014/main" id="{7097E4FB-807E-8E70-4956-74A7B808D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B613F-A1B4-D3C7-25DC-8D05E3B7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D33C7-84C4-AE72-483B-24AB2536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AD0E7-98AD-8F4A-8F09-61E3DF39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0453B-D8CA-A3F8-13B2-F7A61DF8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409E4-D43D-4036-AE02-5131D818B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7DC0A-71C4-5E52-9E70-C5B7695D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85760" cy="3864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98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3F1C-3A04-2CE3-C86E-27496AEF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2D962-00F0-AF4D-4848-FEB50598F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6190-171B-B9B6-712D-58C53F78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D2814-B7D6-2371-ED0C-79B6DCC3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DE32D-A321-4D70-D5B3-DCEDF436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9648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4D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and white 3D wave design">
            <a:extLst>
              <a:ext uri="{FF2B5EF4-FFF2-40B4-BE49-F238E27FC236}">
                <a16:creationId xmlns:a16="http://schemas.microsoft.com/office/drawing/2014/main" id="{3BEFDFC4-5A88-4EA9-1BBB-C17CD871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 b="142"/>
          <a:stretch/>
        </p:blipFill>
        <p:spPr>
          <a:xfrm>
            <a:off x="0" y="-52"/>
            <a:ext cx="12192000" cy="68580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074" y="1084469"/>
            <a:ext cx="5800725" cy="4677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0B2564-55DA-FA4D-DBFE-A8A986B92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58958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73B85BB-CF98-A57C-3915-986D51559C89}"/>
              </a:ext>
            </a:extLst>
          </p:cNvPr>
          <p:cNvSpPr/>
          <p:nvPr userDrawn="1"/>
        </p:nvSpPr>
        <p:spPr>
          <a:xfrm>
            <a:off x="791497" y="1084469"/>
            <a:ext cx="4259363" cy="4259363"/>
          </a:xfrm>
          <a:prstGeom prst="ellipse">
            <a:avLst/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6558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E4D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35C8E8-9072-00B3-DC2C-DED0F64C7115}"/>
              </a:ext>
            </a:extLst>
          </p:cNvPr>
          <p:cNvCxnSpPr/>
          <p:nvPr userDrawn="1"/>
        </p:nvCxnSpPr>
        <p:spPr>
          <a:xfrm>
            <a:off x="944879" y="1746846"/>
            <a:ext cx="1612906" cy="0"/>
          </a:xfrm>
          <a:prstGeom prst="line">
            <a:avLst/>
          </a:prstGeom>
          <a:ln w="38100">
            <a:solidFill>
              <a:srgbClr val="020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110DE0-946B-0109-CC61-EBD9C39CF3BE}"/>
              </a:ext>
            </a:extLst>
          </p:cNvPr>
          <p:cNvCxnSpPr/>
          <p:nvPr userDrawn="1"/>
        </p:nvCxnSpPr>
        <p:spPr>
          <a:xfrm>
            <a:off x="2557785" y="1746846"/>
            <a:ext cx="1549398" cy="0"/>
          </a:xfrm>
          <a:prstGeom prst="line">
            <a:avLst/>
          </a:prstGeom>
          <a:ln w="38100">
            <a:solidFill>
              <a:srgbClr val="020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6DDDC2-C83D-1B90-5043-741245CC033D}"/>
              </a:ext>
            </a:extLst>
          </p:cNvPr>
          <p:cNvCxnSpPr/>
          <p:nvPr userDrawn="1"/>
        </p:nvCxnSpPr>
        <p:spPr>
          <a:xfrm>
            <a:off x="4107183" y="1746846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A90DC0-10FD-D800-1513-9F773131F8F2}"/>
              </a:ext>
            </a:extLst>
          </p:cNvPr>
          <p:cNvCxnSpPr/>
          <p:nvPr userDrawn="1"/>
        </p:nvCxnSpPr>
        <p:spPr>
          <a:xfrm>
            <a:off x="944879" y="2969262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7AACD5-8D34-B4F1-E93A-DCA42B41E574}"/>
              </a:ext>
            </a:extLst>
          </p:cNvPr>
          <p:cNvCxnSpPr/>
          <p:nvPr userDrawn="1"/>
        </p:nvCxnSpPr>
        <p:spPr>
          <a:xfrm>
            <a:off x="2557785" y="2969262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E04761B-1DC5-BF78-3A84-9E14638479A7}"/>
              </a:ext>
            </a:extLst>
          </p:cNvPr>
          <p:cNvCxnSpPr/>
          <p:nvPr userDrawn="1"/>
        </p:nvCxnSpPr>
        <p:spPr>
          <a:xfrm>
            <a:off x="4107183" y="2969262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4D8865B-9765-753B-48D3-ADB18E01F6E4}"/>
              </a:ext>
            </a:extLst>
          </p:cNvPr>
          <p:cNvCxnSpPr/>
          <p:nvPr userDrawn="1"/>
        </p:nvCxnSpPr>
        <p:spPr>
          <a:xfrm>
            <a:off x="944879" y="4182676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AA724D-51A2-7545-D2C6-270C52F21990}"/>
              </a:ext>
            </a:extLst>
          </p:cNvPr>
          <p:cNvCxnSpPr/>
          <p:nvPr userDrawn="1"/>
        </p:nvCxnSpPr>
        <p:spPr>
          <a:xfrm>
            <a:off x="2557785" y="4182676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BCC172-1066-30EB-C2DD-D759107C7994}"/>
              </a:ext>
            </a:extLst>
          </p:cNvPr>
          <p:cNvCxnSpPr/>
          <p:nvPr userDrawn="1"/>
        </p:nvCxnSpPr>
        <p:spPr>
          <a:xfrm>
            <a:off x="4107183" y="4182676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18DDF3-20FD-85A7-8F96-425439DE636F}"/>
              </a:ext>
            </a:extLst>
          </p:cNvPr>
          <p:cNvCxnSpPr/>
          <p:nvPr userDrawn="1"/>
        </p:nvCxnSpPr>
        <p:spPr>
          <a:xfrm>
            <a:off x="944879" y="5399785"/>
            <a:ext cx="16129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DB0FE05-418A-3D24-A407-0D50B64D9BCE}"/>
              </a:ext>
            </a:extLst>
          </p:cNvPr>
          <p:cNvCxnSpPr/>
          <p:nvPr userDrawn="1"/>
        </p:nvCxnSpPr>
        <p:spPr>
          <a:xfrm>
            <a:off x="2557785" y="5399785"/>
            <a:ext cx="15493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1A5804E-88A2-E4B9-6824-E32792846DC6}"/>
              </a:ext>
            </a:extLst>
          </p:cNvPr>
          <p:cNvCxnSpPr/>
          <p:nvPr userDrawn="1"/>
        </p:nvCxnSpPr>
        <p:spPr>
          <a:xfrm>
            <a:off x="4107183" y="5399785"/>
            <a:ext cx="1490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CC7D32-C7C6-3243-7DF4-BF36D8FEFD5F}"/>
              </a:ext>
            </a:extLst>
          </p:cNvPr>
          <p:cNvCxnSpPr>
            <a:cxnSpLocks/>
          </p:cNvCxnSpPr>
          <p:nvPr userDrawn="1"/>
        </p:nvCxnSpPr>
        <p:spPr>
          <a:xfrm>
            <a:off x="5582341" y="4218237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907309-BCF5-445D-F2B8-119B1BE6BAE1}"/>
              </a:ext>
            </a:extLst>
          </p:cNvPr>
          <p:cNvCxnSpPr>
            <a:cxnSpLocks/>
          </p:cNvCxnSpPr>
          <p:nvPr userDrawn="1"/>
        </p:nvCxnSpPr>
        <p:spPr>
          <a:xfrm>
            <a:off x="944880" y="2969262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BC7E75-7FE4-6D39-F18B-B1386AA76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880" y="528480"/>
            <a:ext cx="482092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Kemampuan</a:t>
            </a:r>
            <a:r>
              <a:rPr lang="en-US" dirty="0"/>
              <a:t> Akhir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2880" y="1854043"/>
            <a:ext cx="4820920" cy="4183063"/>
          </a:xfrm>
        </p:spPr>
        <p:txBody>
          <a:bodyPr>
            <a:noAutofit/>
          </a:bodyPr>
          <a:lstStyle>
            <a:lvl1pPr marL="233363" indent="-233363">
              <a:spcBef>
                <a:spcPts val="400"/>
              </a:spcBef>
              <a:buFont typeface="+mj-lt"/>
              <a:buAutoNum type="alphaUcPeriod"/>
              <a:defRPr sz="1200" b="0"/>
            </a:lvl1pPr>
          </a:lstStyle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TI dan SI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lvl="0"/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dan </a:t>
            </a:r>
            <a:r>
              <a:rPr lang="en-US" dirty="0" err="1"/>
              <a:t>pemanfaatan</a:t>
            </a:r>
            <a:r>
              <a:rPr lang="en-US" dirty="0"/>
              <a:t> internet,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, dan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TIK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arsitektur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dan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dan </a:t>
            </a:r>
            <a:r>
              <a:rPr lang="en-US" dirty="0" err="1"/>
              <a:t>telekomunikasi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basis data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DBMS </a:t>
            </a:r>
            <a:r>
              <a:rPr lang="en-US" dirty="0" err="1"/>
              <a:t>sederhana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basis data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DBMS </a:t>
            </a:r>
            <a:r>
              <a:rPr lang="en-US" dirty="0" err="1"/>
              <a:t>sederhana</a:t>
            </a:r>
            <a:endParaRPr lang="en-US" dirty="0"/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dan </a:t>
            </a:r>
            <a:r>
              <a:rPr lang="en-US" dirty="0" err="1"/>
              <a:t>memvisualisasikan</a:t>
            </a:r>
            <a:r>
              <a:rPr lang="en-US" dirty="0"/>
              <a:t> data dengan </a:t>
            </a:r>
            <a:r>
              <a:rPr lang="en-US" dirty="0" err="1"/>
              <a:t>aplikasi</a:t>
            </a:r>
            <a:r>
              <a:rPr lang="en-US" dirty="0"/>
              <a:t> spreadsheet atau </a:t>
            </a:r>
            <a:r>
              <a:rPr lang="en-US" dirty="0" err="1"/>
              <a:t>aplikasi</a:t>
            </a:r>
            <a:r>
              <a:rPr lang="en-US" dirty="0"/>
              <a:t> yang terkait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Big Data, Data Mining, Machine Learning dan AI (Artificial </a:t>
            </a:r>
            <a:r>
              <a:rPr lang="en-US" dirty="0" err="1"/>
              <a:t>Intelegent</a:t>
            </a:r>
            <a:r>
              <a:rPr lang="en-US" dirty="0"/>
              <a:t>) dan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pemanfaatannya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public</a:t>
            </a:r>
          </a:p>
          <a:p>
            <a:pPr lvl="0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data mining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Orange Data Mining</a:t>
            </a:r>
          </a:p>
          <a:p>
            <a:pPr lvl="0"/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dan </a:t>
            </a:r>
            <a:r>
              <a:rPr lang="en-US" dirty="0" err="1"/>
              <a:t>mengaplikasikan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  <a:p>
            <a:pPr lvl="0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perkantoran</a:t>
            </a:r>
            <a:r>
              <a:rPr lang="en-US" dirty="0"/>
              <a:t> (Microsoft Office dan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)</a:t>
            </a:r>
          </a:p>
          <a:p>
            <a:pPr lvl="0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0B2564-55DA-FA4D-DBFE-A8A986B92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68274"/>
            <a:ext cx="492759" cy="4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F962B7-C301-4B4C-48EA-2F8B210B1A5F}"/>
              </a:ext>
            </a:extLst>
          </p:cNvPr>
          <p:cNvCxnSpPr>
            <a:cxnSpLocks/>
          </p:cNvCxnSpPr>
          <p:nvPr userDrawn="1"/>
        </p:nvCxnSpPr>
        <p:spPr>
          <a:xfrm>
            <a:off x="5598160" y="1746846"/>
            <a:ext cx="0" cy="11815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686490C-02CB-50CE-B214-35A616AD3CEC}"/>
              </a:ext>
            </a:extLst>
          </p:cNvPr>
          <p:cNvSpPr/>
          <p:nvPr userDrawn="1"/>
        </p:nvSpPr>
        <p:spPr>
          <a:xfrm>
            <a:off x="736598" y="1538565"/>
            <a:ext cx="416562" cy="416562"/>
          </a:xfrm>
          <a:prstGeom prst="ellipse">
            <a:avLst/>
          </a:prstGeom>
          <a:solidFill>
            <a:srgbClr val="020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E7B708-F83C-7EC7-B5AB-A38B7F8D781C}"/>
              </a:ext>
            </a:extLst>
          </p:cNvPr>
          <p:cNvSpPr/>
          <p:nvPr userDrawn="1"/>
        </p:nvSpPr>
        <p:spPr>
          <a:xfrm>
            <a:off x="2349504" y="1538565"/>
            <a:ext cx="416562" cy="416562"/>
          </a:xfrm>
          <a:prstGeom prst="ellipse">
            <a:avLst/>
          </a:prstGeom>
          <a:solidFill>
            <a:srgbClr val="020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A05F37-39C4-C373-C6E3-FCC40B7E86B3}"/>
              </a:ext>
            </a:extLst>
          </p:cNvPr>
          <p:cNvSpPr/>
          <p:nvPr userDrawn="1"/>
        </p:nvSpPr>
        <p:spPr>
          <a:xfrm>
            <a:off x="3898902" y="1538565"/>
            <a:ext cx="416562" cy="416562"/>
          </a:xfrm>
          <a:prstGeom prst="ellipse">
            <a:avLst/>
          </a:prstGeom>
          <a:solidFill>
            <a:srgbClr val="020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304C43-D06E-5E99-6C9B-C7A606146842}"/>
              </a:ext>
            </a:extLst>
          </p:cNvPr>
          <p:cNvSpPr/>
          <p:nvPr userDrawn="1"/>
        </p:nvSpPr>
        <p:spPr>
          <a:xfrm>
            <a:off x="5389879" y="153856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D0D4E0-5F9A-32FA-67E7-4D53B319C1A5}"/>
              </a:ext>
            </a:extLst>
          </p:cNvPr>
          <p:cNvSpPr/>
          <p:nvPr userDrawn="1"/>
        </p:nvSpPr>
        <p:spPr>
          <a:xfrm>
            <a:off x="736598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0727F1-63F4-C527-75FE-290B1A55CE30}"/>
              </a:ext>
            </a:extLst>
          </p:cNvPr>
          <p:cNvSpPr/>
          <p:nvPr userDrawn="1"/>
        </p:nvSpPr>
        <p:spPr>
          <a:xfrm>
            <a:off x="2349504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30FD40-9F68-8220-CD69-D756D523CB65}"/>
              </a:ext>
            </a:extLst>
          </p:cNvPr>
          <p:cNvSpPr/>
          <p:nvPr userDrawn="1"/>
        </p:nvSpPr>
        <p:spPr>
          <a:xfrm>
            <a:off x="3898902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F88D4A-6B16-961E-AA2E-0D85FF8C2E75}"/>
              </a:ext>
            </a:extLst>
          </p:cNvPr>
          <p:cNvSpPr/>
          <p:nvPr userDrawn="1"/>
        </p:nvSpPr>
        <p:spPr>
          <a:xfrm>
            <a:off x="5389879" y="2760982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055719-A7F2-8E6B-B82D-6B09EE7179FA}"/>
              </a:ext>
            </a:extLst>
          </p:cNvPr>
          <p:cNvSpPr/>
          <p:nvPr userDrawn="1"/>
        </p:nvSpPr>
        <p:spPr>
          <a:xfrm>
            <a:off x="736598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6671108-DEB8-CC14-0EF3-2B5A7F0D1099}"/>
              </a:ext>
            </a:extLst>
          </p:cNvPr>
          <p:cNvSpPr/>
          <p:nvPr userDrawn="1"/>
        </p:nvSpPr>
        <p:spPr>
          <a:xfrm>
            <a:off x="2349504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00A9028-25C8-0179-47A3-9C1DF27E8B7F}"/>
              </a:ext>
            </a:extLst>
          </p:cNvPr>
          <p:cNvSpPr/>
          <p:nvPr userDrawn="1"/>
        </p:nvSpPr>
        <p:spPr>
          <a:xfrm>
            <a:off x="3898902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EE290-024B-FBD6-9244-1269064068A4}"/>
              </a:ext>
            </a:extLst>
          </p:cNvPr>
          <p:cNvSpPr/>
          <p:nvPr userDrawn="1"/>
        </p:nvSpPr>
        <p:spPr>
          <a:xfrm>
            <a:off x="5389879" y="3974395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67A57D-5123-C5F9-38A6-725449FAFB3B}"/>
              </a:ext>
            </a:extLst>
          </p:cNvPr>
          <p:cNvSpPr/>
          <p:nvPr userDrawn="1"/>
        </p:nvSpPr>
        <p:spPr>
          <a:xfrm>
            <a:off x="736598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22E052-7F14-1A8B-80A3-AD2B1237DD0D}"/>
              </a:ext>
            </a:extLst>
          </p:cNvPr>
          <p:cNvSpPr/>
          <p:nvPr userDrawn="1"/>
        </p:nvSpPr>
        <p:spPr>
          <a:xfrm>
            <a:off x="2349504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B4EB00-7F93-1316-0FCD-445DA6AA6FCD}"/>
              </a:ext>
            </a:extLst>
          </p:cNvPr>
          <p:cNvSpPr/>
          <p:nvPr userDrawn="1"/>
        </p:nvSpPr>
        <p:spPr>
          <a:xfrm>
            <a:off x="3898902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89F745C-B42A-B633-B456-F82BFACC7850}"/>
              </a:ext>
            </a:extLst>
          </p:cNvPr>
          <p:cNvSpPr/>
          <p:nvPr userDrawn="1"/>
        </p:nvSpPr>
        <p:spPr>
          <a:xfrm>
            <a:off x="5389879" y="5191504"/>
            <a:ext cx="416562" cy="41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20294"/>
                </a:solidFill>
              </a:rPr>
              <a:t>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74CA05-9FDB-6D59-7CF7-90A384BBE8BA}"/>
              </a:ext>
            </a:extLst>
          </p:cNvPr>
          <p:cNvSpPr txBox="1"/>
          <p:nvPr userDrawn="1"/>
        </p:nvSpPr>
        <p:spPr>
          <a:xfrm>
            <a:off x="641876" y="1088708"/>
            <a:ext cx="5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20294"/>
                </a:solidFill>
              </a:rPr>
              <a:t>A,B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961468-B91B-45DE-A900-E9315D80EDF9}"/>
              </a:ext>
            </a:extLst>
          </p:cNvPr>
          <p:cNvSpPr txBox="1"/>
          <p:nvPr userDrawn="1"/>
        </p:nvSpPr>
        <p:spPr>
          <a:xfrm>
            <a:off x="2302746" y="108870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20294"/>
                </a:solidFill>
              </a:rPr>
              <a:t>C,L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DA56AC-DF3B-9666-D907-493DFD46D663}"/>
              </a:ext>
            </a:extLst>
          </p:cNvPr>
          <p:cNvSpPr txBox="1"/>
          <p:nvPr userDrawn="1"/>
        </p:nvSpPr>
        <p:spPr>
          <a:xfrm>
            <a:off x="3845060" y="1088708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20294"/>
                </a:solidFill>
              </a:rPr>
              <a:t>D,L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69F356-79CA-C136-DCF9-083D80AC3939}"/>
              </a:ext>
            </a:extLst>
          </p:cNvPr>
          <p:cNvSpPr txBox="1"/>
          <p:nvPr userDrawn="1"/>
        </p:nvSpPr>
        <p:spPr>
          <a:xfrm>
            <a:off x="5353542" y="108870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E,L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CAD9E3-E06A-A0B8-91A4-33C4DCC0D830}"/>
              </a:ext>
            </a:extLst>
          </p:cNvPr>
          <p:cNvSpPr txBox="1"/>
          <p:nvPr userDrawn="1"/>
        </p:nvSpPr>
        <p:spPr>
          <a:xfrm>
            <a:off x="615555" y="239748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EAA7F1-AB3E-E702-F715-34A0385D3AE7}"/>
              </a:ext>
            </a:extLst>
          </p:cNvPr>
          <p:cNvSpPr txBox="1"/>
          <p:nvPr userDrawn="1"/>
        </p:nvSpPr>
        <p:spPr>
          <a:xfrm>
            <a:off x="2406140" y="23974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B2B54B-393C-0DB5-0E18-1DCF0D00CBAF}"/>
              </a:ext>
            </a:extLst>
          </p:cNvPr>
          <p:cNvSpPr txBox="1"/>
          <p:nvPr userDrawn="1"/>
        </p:nvSpPr>
        <p:spPr>
          <a:xfrm>
            <a:off x="3955539" y="23974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4D7815-2604-2611-BBB3-C98796F98BF2}"/>
              </a:ext>
            </a:extLst>
          </p:cNvPr>
          <p:cNvSpPr txBox="1"/>
          <p:nvPr userDrawn="1"/>
        </p:nvSpPr>
        <p:spPr>
          <a:xfrm>
            <a:off x="5758136" y="24268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D5676C-B251-9F95-AC42-4A1D0C36E9A0}"/>
              </a:ext>
            </a:extLst>
          </p:cNvPr>
          <p:cNvSpPr txBox="1"/>
          <p:nvPr userDrawn="1"/>
        </p:nvSpPr>
        <p:spPr>
          <a:xfrm>
            <a:off x="377220" y="360506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G,L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F20167-A738-3625-877D-E8AD7588520D}"/>
              </a:ext>
            </a:extLst>
          </p:cNvPr>
          <p:cNvSpPr txBox="1"/>
          <p:nvPr userDrawn="1"/>
        </p:nvSpPr>
        <p:spPr>
          <a:xfrm>
            <a:off x="2293128" y="359681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G,L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F7FDD3-4379-9718-8294-12D3EA23F130}"/>
              </a:ext>
            </a:extLst>
          </p:cNvPr>
          <p:cNvSpPr txBox="1"/>
          <p:nvPr userDrawn="1"/>
        </p:nvSpPr>
        <p:spPr>
          <a:xfrm>
            <a:off x="3926684" y="359681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4149D8-E4C4-5331-90BD-98A21863EF1E}"/>
              </a:ext>
            </a:extLst>
          </p:cNvPr>
          <p:cNvSpPr txBox="1"/>
          <p:nvPr userDrawn="1"/>
        </p:nvSpPr>
        <p:spPr>
          <a:xfrm>
            <a:off x="5386402" y="359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I,J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D90409-3BB1-5AAE-E430-0D623438B0EB}"/>
              </a:ext>
            </a:extLst>
          </p:cNvPr>
          <p:cNvSpPr txBox="1"/>
          <p:nvPr userDrawn="1"/>
        </p:nvSpPr>
        <p:spPr>
          <a:xfrm>
            <a:off x="604461" y="4766783"/>
            <a:ext cx="63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UAS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19E033B-525D-E9A0-CB07-040DCB2CDC87}"/>
              </a:ext>
            </a:extLst>
          </p:cNvPr>
          <p:cNvSpPr txBox="1"/>
          <p:nvPr userDrawn="1"/>
        </p:nvSpPr>
        <p:spPr>
          <a:xfrm>
            <a:off x="2390912" y="4766783"/>
            <a:ext cx="3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A166B2-6496-0599-C925-1FCF051E70C0}"/>
              </a:ext>
            </a:extLst>
          </p:cNvPr>
          <p:cNvSpPr txBox="1"/>
          <p:nvPr userDrawn="1"/>
        </p:nvSpPr>
        <p:spPr>
          <a:xfrm>
            <a:off x="3940310" y="4766783"/>
            <a:ext cx="3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29FBD1-975E-9488-2A01-588C1EF520CB}"/>
              </a:ext>
            </a:extLst>
          </p:cNvPr>
          <p:cNvSpPr txBox="1"/>
          <p:nvPr userDrawn="1"/>
        </p:nvSpPr>
        <p:spPr>
          <a:xfrm>
            <a:off x="5668044" y="482217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I,J</a:t>
            </a:r>
          </a:p>
        </p:txBody>
      </p:sp>
    </p:spTree>
    <p:extLst>
      <p:ext uri="{BB962C8B-B14F-4D97-AF65-F5344CB8AC3E}">
        <p14:creationId xmlns:p14="http://schemas.microsoft.com/office/powerpoint/2010/main" val="3574768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E75-7FE4-6D39-F18B-B1386AA7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344-337A-6909-2D92-1C9349DCC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A638-2012-C8F7-B6C4-19C8D7A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A7409E4-D43D-4036-AE02-5131D818BD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C1D878A-61B4-78B6-AAC0-3F588E250F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43496"/>
            <a:ext cx="390832" cy="3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1C4515-3840-A960-FE52-B3F6DE635CB7}"/>
              </a:ext>
            </a:extLst>
          </p:cNvPr>
          <p:cNvSpPr/>
          <p:nvPr userDrawn="1"/>
        </p:nvSpPr>
        <p:spPr>
          <a:xfrm>
            <a:off x="838200" y="6181930"/>
            <a:ext cx="10515600" cy="90795"/>
          </a:xfrm>
          <a:prstGeom prst="rect">
            <a:avLst/>
          </a:prstGeom>
          <a:solidFill>
            <a:srgbClr val="E4D3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53667-E945-14D4-A90C-05D1E426649F}"/>
              </a:ext>
            </a:extLst>
          </p:cNvPr>
          <p:cNvSpPr txBox="1"/>
          <p:nvPr userDrawn="1"/>
        </p:nvSpPr>
        <p:spPr>
          <a:xfrm>
            <a:off x="1229032" y="6369635"/>
            <a:ext cx="143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Pengantar</a:t>
            </a:r>
            <a:r>
              <a:rPr lang="en-US" sz="1600" dirty="0"/>
              <a:t> TIK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BFCB-A454-9040-8DBF-4E9479BE3D05}"/>
              </a:ext>
            </a:extLst>
          </p:cNvPr>
          <p:cNvSpPr txBox="1"/>
          <p:nvPr userDrawn="1"/>
        </p:nvSpPr>
        <p:spPr>
          <a:xfrm>
            <a:off x="4038600" y="6382921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onotype Corsiva" panose="03010101010201010101" pitchFamily="66" charset="0"/>
              </a:rPr>
              <a:t>Teuku Raja Irfan Radarma</a:t>
            </a:r>
          </a:p>
        </p:txBody>
      </p:sp>
    </p:spTree>
    <p:extLst>
      <p:ext uri="{BB962C8B-B14F-4D97-AF65-F5344CB8AC3E}">
        <p14:creationId xmlns:p14="http://schemas.microsoft.com/office/powerpoint/2010/main" val="271008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abstract circuit line pattern">
            <a:extLst>
              <a:ext uri="{FF2B5EF4-FFF2-40B4-BE49-F238E27FC236}">
                <a16:creationId xmlns:a16="http://schemas.microsoft.com/office/drawing/2014/main" id="{2E3B5FA6-2D9D-F25E-D8E6-3606BD33D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3390"/>
          <a:stretch/>
        </p:blipFill>
        <p:spPr>
          <a:xfrm>
            <a:off x="4673600" y="12383"/>
            <a:ext cx="7530044" cy="6858000"/>
          </a:xfrm>
          <a:prstGeom prst="rect">
            <a:avLst/>
          </a:prstGeom>
        </p:spPr>
      </p:pic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FC9CD173-9628-4C1C-B2C0-F3C9483E2467}"/>
              </a:ext>
            </a:extLst>
          </p:cNvPr>
          <p:cNvSpPr/>
          <p:nvPr userDrawn="1"/>
        </p:nvSpPr>
        <p:spPr>
          <a:xfrm rot="5400000">
            <a:off x="647700" y="-647700"/>
            <a:ext cx="6858000" cy="81534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4424C-1456-7F97-A7D5-3DFD9B8C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881"/>
            <a:ext cx="620268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1FD0-24D3-2D6F-5433-75B6F1C96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620268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4D30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3B8-72CD-0A6A-3B80-9F5393F6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1FB3-C06E-7810-07B1-3767D5B9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63C4CD-A611-EAA3-45C7-78686547DD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240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527D52-8D29-D3D2-5F30-3F229C472DEE}"/>
              </a:ext>
            </a:extLst>
          </p:cNvPr>
          <p:cNvCxnSpPr>
            <a:endCxn id="9" idx="3"/>
          </p:cNvCxnSpPr>
          <p:nvPr userDrawn="1"/>
        </p:nvCxnSpPr>
        <p:spPr>
          <a:xfrm>
            <a:off x="8153400" y="0"/>
            <a:ext cx="0" cy="3429000"/>
          </a:xfrm>
          <a:prstGeom prst="line">
            <a:avLst/>
          </a:prstGeom>
          <a:ln w="57150">
            <a:solidFill>
              <a:srgbClr val="E4D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B7E5C7-ECC4-BCC4-E23E-CB22CCFC232D}"/>
              </a:ext>
            </a:extLst>
          </p:cNvPr>
          <p:cNvCxnSpPr>
            <a:cxnSpLocks/>
            <a:stCxn id="9" idx="3"/>
          </p:cNvCxnSpPr>
          <p:nvPr userDrawn="1"/>
        </p:nvCxnSpPr>
        <p:spPr>
          <a:xfrm flipH="1">
            <a:off x="4736592" y="3429000"/>
            <a:ext cx="3416808" cy="3429000"/>
          </a:xfrm>
          <a:prstGeom prst="line">
            <a:avLst/>
          </a:prstGeom>
          <a:ln w="57150">
            <a:solidFill>
              <a:srgbClr val="E4D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1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39DA-2C22-495A-2050-6632D424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6BE6-213D-EF68-7FCB-613DB5BCF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32821-2212-FFB9-8249-88BDBE3D9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76F88-C5C8-264D-104C-A8C264A8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97FB-8025-8A85-C4AA-B9128331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9E2AB-897E-B2A9-EB39-1CFF362F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91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6799-6B4B-00CC-0737-3277650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FA02-90BB-B2B5-F035-1C834F476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3401-9F40-AD3E-0626-D55823BF1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E4F6A-F81F-0E7F-8D54-856873A1D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A935B-D069-9460-4459-BF4D1D493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A9E23-9F18-ED1A-5DF1-9B0659DC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1A36E-FBBF-9DCF-9938-2599539D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949C8-15FA-726E-9C27-0DC40D7C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14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EF09-B442-1926-2CD5-24B30BDB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2F290-9AE9-8C71-BA7A-CE5ABDFD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E5225-F528-20C2-D92B-5FEE9853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12FF7-F415-B014-9D3D-942DAC5C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3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4E34C-3DBB-E858-47C3-68A12A3B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EAC0A-8994-E667-28A8-BC08BB60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9ED37-C602-70E8-A682-FF5465E2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00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77C2-2768-98B0-D674-F152E5CF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BF90-F561-63B7-96CC-31B42678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228BE-E891-B74B-F5EF-3894938C5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967D9-385F-34B4-C1A5-643B078A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2162B-4D97-B1C3-1432-88BFDEF8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B6EB3-DD1D-8098-2466-15E2FBB6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4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1925-552C-C9C0-0DE6-8B703D98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C4691-06F7-2B6D-3ACF-957758B43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DB517-F705-71BB-6D17-355C2DE10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9A284-8754-89F8-CE20-4D91029C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0707-1F15-0831-432A-9385D550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669E-DDDA-5194-C3B2-3EF6414B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4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0325-BA11-F0EB-6717-02802131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A20D-D413-1A99-DADD-034EF14A0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EAC14-89F9-2FA8-75E4-C4BBA7DFB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F015-4013-3841-ABC2-ED419DB9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215F1-9650-84CA-B550-1133102B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812F4-240F-3663-240F-783E621E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186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0884-9102-FB05-B313-0DB1F3D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F3D2F-3ED5-D4AE-F6F9-096047845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4E0E-2FA3-4E5B-3DDD-2C48307D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DE46-39C9-F262-C10D-C350FA96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60A4-66C4-73A3-7158-2EA17C62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97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45FAA-2D37-9057-31D6-C08017EE9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450B0-FC44-1EA2-4C6E-8D9B1D53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412B-7ECC-ACC1-4E68-267CC18E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6721-00AB-0CC7-EF5F-03EE3AE5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E0BF-8927-53D7-5A80-AF7FAEC3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31B5-75FE-DD63-BD0D-06E1EAE8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EAAB-A547-2E67-173C-C8DDC5BD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40CA6-3F65-186F-80CF-4A489D173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330F4-A3FA-7435-D100-391B8FFCD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E5477-78E9-CF80-9425-A82FCF79A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95671-7893-F6B4-6685-19FA6A6E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BAAC6-B098-5CC2-6164-05418039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0BD39-338C-233F-F354-47461C32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163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B858-2C47-C1C2-D310-191CBAD7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27C54-96CB-5B2D-2347-30B6B320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B58C2-8AA9-5D08-979B-C2A8919A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13025-8B00-006A-4B3F-DCB42F88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521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C6C94-2ECD-24A8-BD72-A04D6C01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C2EC2-FED1-AE67-1705-356EA620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Pengantar TIK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02033-E32C-0693-01E3-FA8D4528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D8C58213-8077-6126-58F7-9AB3133D7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595257" cy="595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5C898-075B-17DA-A3EA-1C5658E2AD57}"/>
              </a:ext>
            </a:extLst>
          </p:cNvPr>
          <p:cNvSpPr txBox="1"/>
          <p:nvPr userDrawn="1"/>
        </p:nvSpPr>
        <p:spPr>
          <a:xfrm>
            <a:off x="8028342" y="285506"/>
            <a:ext cx="332545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accent1"/>
                </a:solidFill>
              </a:rPr>
              <a:t>Pengantar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Teknologi</a:t>
            </a:r>
            <a:r>
              <a:rPr lang="en-US" sz="1400" dirty="0">
                <a:solidFill>
                  <a:schemeClr val="accent1"/>
                </a:solidFill>
              </a:rPr>
              <a:t> Informasi</a:t>
            </a:r>
          </a:p>
          <a:p>
            <a:pPr algn="r"/>
            <a:r>
              <a:rPr lang="en-US" sz="800" dirty="0">
                <a:solidFill>
                  <a:schemeClr val="accent1"/>
                </a:solidFill>
              </a:rPr>
              <a:t>RR Pratama</a:t>
            </a:r>
            <a:endParaRPr lang="en-ID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3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709A-6DF8-E071-2411-AC4C4733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F046280-B59F-CDD6-5065-013E0D1ECFA0}"/>
              </a:ext>
            </a:extLst>
          </p:cNvPr>
          <p:cNvGrpSpPr/>
          <p:nvPr userDrawn="1"/>
        </p:nvGrpSpPr>
        <p:grpSpPr>
          <a:xfrm>
            <a:off x="0" y="6104964"/>
            <a:ext cx="12192000" cy="753035"/>
            <a:chOff x="0" y="0"/>
            <a:chExt cx="6671512" cy="473853"/>
          </a:xfrm>
          <a:solidFill>
            <a:srgbClr val="020294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5EFAD9C-7ECD-42A9-457B-3D62D25D699B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ID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F80AA-787A-F454-62CE-2B71ABB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18" y="631031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Pengantar</a:t>
            </a:r>
            <a:r>
              <a:rPr lang="en-US" dirty="0"/>
              <a:t> TIK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9C641-7904-7B32-0BB6-BA19D28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E7ECF56D-09AE-6E93-EA9E-369098372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7" y="6216242"/>
            <a:ext cx="505233" cy="5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00006B-121B-25BE-F2E5-8E09E82E9C99}"/>
              </a:ext>
            </a:extLst>
          </p:cNvPr>
          <p:cNvGrpSpPr/>
          <p:nvPr userDrawn="1"/>
        </p:nvGrpSpPr>
        <p:grpSpPr>
          <a:xfrm>
            <a:off x="0" y="6104964"/>
            <a:ext cx="12192000" cy="753035"/>
            <a:chOff x="0" y="0"/>
            <a:chExt cx="6671512" cy="473853"/>
          </a:xfrm>
          <a:solidFill>
            <a:srgbClr val="020294"/>
          </a:solidFill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A938118A-C26B-A4D4-0156-0AE755F3057A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ID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EF046280-B59F-CDD6-5065-013E0D1ECFA0}"/>
              </a:ext>
            </a:extLst>
          </p:cNvPr>
          <p:cNvGrpSpPr/>
          <p:nvPr userDrawn="1"/>
        </p:nvGrpSpPr>
        <p:grpSpPr>
          <a:xfrm>
            <a:off x="0" y="182563"/>
            <a:ext cx="12192000" cy="753035"/>
            <a:chOff x="0" y="0"/>
            <a:chExt cx="6671512" cy="473853"/>
          </a:xfrm>
          <a:solidFill>
            <a:srgbClr val="C00000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5EFAD9C-7ECD-42A9-457B-3D62D25D699B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 defTabSz="609630"/>
              <a:endParaRPr lang="en-ID" sz="3200" b="1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F80AA-787A-F454-62CE-2B71ABB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18" y="631031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Pengantar</a:t>
            </a:r>
            <a:r>
              <a:rPr lang="en-US" dirty="0"/>
              <a:t> TIK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9C641-7904-7B32-0BB6-BA19D28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E7ECF56D-09AE-6E93-EA9E-369098372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7" y="6216242"/>
            <a:ext cx="505233" cy="5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27120-E981-DFAA-36BD-DFE28F2B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5A0B6-525C-AFB7-365D-4CAD7264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0388-5282-A6E8-865E-61D0597A0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249DB-C6E5-ADBC-6207-3986E7C52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4FEA-456A-2068-E65E-24EE8FA86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67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6" r:id="rId8"/>
    <p:sldLayoutId id="2147483712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80A8-208E-A677-1C33-0E1B9472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B18EC-BA8C-2AAB-5F85-DCCDD612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D497-36B7-7E15-015E-68D649EB9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D94E0-D630-F30C-38E4-A05C88E3F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E704-8EE5-E145-606D-E803784D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80A8-208E-A677-1C33-0E1B9472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B18EC-BA8C-2AAB-5F85-DCCDD612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D497-36B7-7E15-015E-68D649EB9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D94E0-D630-F30C-38E4-A05C88E3F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E704-8EE5-E145-606D-E803784D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zarzky.github.io/ptik24/uploads/w2/word/2.%20Setelah%20Format%20-%20Laporan%20Skripsi.pdf" TargetMode="External"/><Relationship Id="rId2" Type="http://schemas.openxmlformats.org/officeDocument/2006/relationships/hyperlink" Target="https://rezarzky.github.io/ptik24/uploads/w2/word/2.%20Sebelum%20Format%20-%20Laporan%20Skripsi.docx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366597"/>
            <a:ext cx="12192000" cy="1861691"/>
            <a:chOff x="0" y="0"/>
            <a:chExt cx="6671512" cy="1018725"/>
          </a:xfrm>
          <a:solidFill>
            <a:srgbClr val="020294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1018725"/>
            </a:xfrm>
            <a:custGeom>
              <a:avLst/>
              <a:gdLst/>
              <a:ahLst/>
              <a:cxnLst/>
              <a:rect l="l" t="t" r="r" b="b"/>
              <a:pathLst>
                <a:path w="6671512" h="1018725">
                  <a:moveTo>
                    <a:pt x="0" y="0"/>
                  </a:moveTo>
                  <a:lnTo>
                    <a:pt x="6671512" y="0"/>
                  </a:lnTo>
                  <a:lnTo>
                    <a:pt x="6671512" y="1018725"/>
                  </a:lnTo>
                  <a:lnTo>
                    <a:pt x="0" y="1018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282685"/>
            <a:ext cx="9609176" cy="195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5400" b="1" dirty="0" err="1">
                <a:latin typeface="Lato 1 Bold"/>
                <a:ea typeface="Lato 1 Bold"/>
                <a:cs typeface="Lato 1 Bold"/>
                <a:sym typeface="Lato 1 Bold"/>
              </a:rPr>
              <a:t>Sistem</a:t>
            </a:r>
            <a:r>
              <a:rPr lang="en-US" sz="5400" b="1" dirty="0"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5400" b="1" dirty="0" err="1">
                <a:latin typeface="Lato 1 Bold"/>
                <a:ea typeface="Lato 1 Bold"/>
                <a:cs typeface="Lato 1 Bold"/>
                <a:sym typeface="Lato 1 Bold"/>
              </a:rPr>
              <a:t>Operasi</a:t>
            </a:r>
            <a:r>
              <a:rPr lang="en-US" sz="5400" b="1" dirty="0">
                <a:latin typeface="Lato 1 Bold"/>
                <a:ea typeface="Lato 1 Bold"/>
                <a:cs typeface="Lato 1 Bold"/>
                <a:sym typeface="Lato 1 Bold"/>
              </a:rPr>
              <a:t> dan </a:t>
            </a:r>
            <a:r>
              <a:rPr lang="en-US" sz="5400" b="1" dirty="0" err="1">
                <a:latin typeface="Lato 1 Bold"/>
                <a:ea typeface="Lato 1 Bold"/>
                <a:cs typeface="Lato 1 Bold"/>
                <a:sym typeface="Lato 1 Bold"/>
              </a:rPr>
              <a:t>Perangkat</a:t>
            </a:r>
            <a:r>
              <a:rPr lang="en-US" sz="5400" b="1" dirty="0"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5400" b="1" dirty="0" err="1">
                <a:latin typeface="Lato 1 Bold"/>
                <a:ea typeface="Lato 1 Bold"/>
                <a:cs typeface="Lato 1 Bold"/>
                <a:sym typeface="Lato 1 Bold"/>
              </a:rPr>
              <a:t>Lunak</a:t>
            </a:r>
            <a:r>
              <a:rPr lang="en-US" sz="5400" b="1" dirty="0">
                <a:latin typeface="Lato 1 Bold"/>
                <a:ea typeface="Lato 1 Bold"/>
                <a:cs typeface="Lato 1 Bold"/>
                <a:sym typeface="Lato 1 Bold"/>
              </a:rPr>
              <a:t>  </a:t>
            </a:r>
            <a:endParaRPr lang="en-US" sz="6666" b="1" dirty="0">
              <a:latin typeface="Lato 1 Bold"/>
              <a:ea typeface="Lato 1 Bold"/>
              <a:cs typeface="Lato 1 Bold"/>
              <a:sym typeface="Lato 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1288211"/>
            <a:ext cx="6945702" cy="397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ASP 2509: </a:t>
            </a:r>
            <a:r>
              <a:rPr lang="en-US" sz="2400" b="1" dirty="0" err="1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Pengantar</a:t>
            </a: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2400" b="1" dirty="0" err="1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Teknologi</a:t>
            </a: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 Informasi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043" y="5933739"/>
            <a:ext cx="2904547" cy="30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Reza R Pratama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46840" y="5933739"/>
            <a:ext cx="2904547" cy="30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 err="1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Minggu</a:t>
            </a:r>
            <a:r>
              <a:rPr lang="en-US" sz="1866" dirty="0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 ke-3</a:t>
            </a:r>
          </a:p>
        </p:txBody>
      </p:sp>
      <p:sp>
        <p:nvSpPr>
          <p:cNvPr id="10" name="AutoShape 10"/>
          <p:cNvSpPr/>
          <p:nvPr/>
        </p:nvSpPr>
        <p:spPr>
          <a:xfrm rot="5400000" flipV="1">
            <a:off x="3021380" y="6228264"/>
            <a:ext cx="1861691" cy="2655"/>
          </a:xfrm>
          <a:prstGeom prst="line">
            <a:avLst/>
          </a:prstGeom>
          <a:ln w="76200" cap="rnd">
            <a:solidFill>
              <a:srgbClr val="F9F5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 sz="1200"/>
          </a:p>
        </p:txBody>
      </p:sp>
      <p:pic>
        <p:nvPicPr>
          <p:cNvPr id="20" name="Picture 19" descr="A blue and yellow logo&#10;&#10;Description automatically generated">
            <a:extLst>
              <a:ext uri="{FF2B5EF4-FFF2-40B4-BE49-F238E27FC236}">
                <a16:creationId xmlns:a16="http://schemas.microsoft.com/office/drawing/2014/main" id="{7C168F34-4BDA-A181-3341-1D0D87FF0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02" y="351575"/>
            <a:ext cx="1376983" cy="1376983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A30447B-AF4E-D158-894F-46714704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1</a:t>
            </a:fld>
            <a:endParaRPr lang="en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Lato 1 Bold"/>
                <a:ea typeface="Lato 1 Bold"/>
                <a:cs typeface="Lato 1 Bold"/>
                <a:sym typeface="Lato 1 Bold"/>
              </a:rPr>
              <a:t>Sistem</a:t>
            </a:r>
            <a:r>
              <a:rPr lang="en-US" sz="3600" b="1" dirty="0"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3600" b="1" dirty="0" err="1">
                <a:latin typeface="Lato 1 Bold"/>
                <a:ea typeface="Lato 1 Bold"/>
                <a:cs typeface="Lato 1 Bold"/>
                <a:sym typeface="Lato 1 Bold"/>
              </a:rPr>
              <a:t>Operasi</a:t>
            </a:r>
            <a:r>
              <a:rPr lang="en-US" sz="3600" b="1" dirty="0">
                <a:latin typeface="Lato 1 Bold"/>
                <a:ea typeface="Lato 1 Bold"/>
                <a:cs typeface="Lato 1 Bold"/>
                <a:sym typeface="Lato 1 Bold"/>
              </a:rPr>
              <a:t> dan </a:t>
            </a:r>
            <a:r>
              <a:rPr lang="en-US" sz="3600" b="1" dirty="0" err="1">
                <a:latin typeface="Lato 1 Bold"/>
                <a:ea typeface="Lato 1 Bold"/>
                <a:cs typeface="Lato 1 Bold"/>
                <a:sym typeface="Lato 1 Bold"/>
              </a:rPr>
              <a:t>Perangkat</a:t>
            </a:r>
            <a:r>
              <a:rPr lang="en-US" sz="3600" b="1" dirty="0"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3600" b="1" dirty="0" err="1">
                <a:latin typeface="Lato 1 Bold"/>
                <a:ea typeface="Lato 1 Bold"/>
                <a:cs typeface="Lato 1 Bold"/>
                <a:sym typeface="Lato 1 Bold"/>
              </a:rPr>
              <a:t>Lunak</a:t>
            </a:r>
            <a:r>
              <a:rPr lang="en-US" sz="3600" b="1" dirty="0">
                <a:latin typeface="Lato 1 Bold"/>
                <a:ea typeface="Lato 1 Bold"/>
                <a:cs typeface="Lato 1 Bold"/>
                <a:sym typeface="Lato 1 Bold"/>
              </a:rPr>
              <a:t>  </a:t>
            </a:r>
            <a:endParaRPr lang="en-US" sz="3600" b="1" dirty="0">
              <a:latin typeface="Lato 1 Bold" panose="020B0604020202020204" charset="0"/>
              <a:ea typeface="Lato 1 Bold" panose="020B0604020202020204" charset="0"/>
              <a:cs typeface="Lato 1 Bold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65E9-0EB6-790A-2CC8-BD320C5E0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Illustrated</a:t>
            </a:r>
          </a:p>
        </p:txBody>
      </p:sp>
    </p:spTree>
    <p:extLst>
      <p:ext uri="{BB962C8B-B14F-4D97-AF65-F5344CB8AC3E}">
        <p14:creationId xmlns:p14="http://schemas.microsoft.com/office/powerpoint/2010/main" val="400019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F6874-7D0F-B0B8-1A85-F0E711DF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11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9050" y="253041"/>
            <a:ext cx="2162234" cy="6584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TUGAS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C23-EE22-F64D-BB20-151F0AC0F921}"/>
              </a:ext>
            </a:extLst>
          </p:cNvPr>
          <p:cNvSpPr txBox="1"/>
          <p:nvPr/>
        </p:nvSpPr>
        <p:spPr>
          <a:xfrm>
            <a:off x="5501676" y="1933847"/>
            <a:ext cx="621784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2000" dirty="0" err="1"/>
              <a:t>Ubah</a:t>
            </a:r>
            <a:r>
              <a:rPr lang="en-ID" sz="2000" dirty="0"/>
              <a:t> </a:t>
            </a:r>
            <a:r>
              <a:rPr lang="en-ID" sz="2000" dirty="0" err="1"/>
              <a:t>dokumen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 </a:t>
            </a:r>
            <a:r>
              <a:rPr lang="en-ID" sz="2000" dirty="0">
                <a:solidFill>
                  <a:srgbClr val="1155CC"/>
                </a:solidFill>
                <a:effectLst/>
                <a:hlinkClick r:id="rId2"/>
              </a:rPr>
              <a:t>2. </a:t>
            </a:r>
            <a:r>
              <a:rPr lang="en-ID" sz="2000" dirty="0" err="1">
                <a:solidFill>
                  <a:srgbClr val="1155CC"/>
                </a:solidFill>
                <a:effectLst/>
                <a:hlinkClick r:id="rId2"/>
              </a:rPr>
              <a:t>SebelumFormat</a:t>
            </a:r>
            <a:r>
              <a:rPr lang="en-ID" sz="2000" dirty="0">
                <a:solidFill>
                  <a:srgbClr val="1155CC"/>
                </a:solidFill>
                <a:effectLst/>
                <a:hlinkClick r:id="rId2"/>
              </a:rPr>
              <a:t> - </a:t>
            </a:r>
            <a:r>
              <a:rPr lang="en-ID" sz="2000" dirty="0" err="1">
                <a:solidFill>
                  <a:srgbClr val="1155CC"/>
                </a:solidFill>
                <a:effectLst/>
                <a:hlinkClick r:id="rId2"/>
              </a:rPr>
              <a:t>Laporan</a:t>
            </a:r>
            <a:r>
              <a:rPr lang="en-ID" sz="2000" dirty="0">
                <a:solidFill>
                  <a:srgbClr val="1155CC"/>
                </a:solidFill>
                <a:effectLst/>
                <a:hlinkClick r:id="rId2"/>
              </a:rPr>
              <a:t> Skripsi.docx</a:t>
            </a:r>
            <a:r>
              <a:rPr lang="en-ID" sz="2000" dirty="0">
                <a:solidFill>
                  <a:srgbClr val="1155CC"/>
                </a:solidFill>
                <a:effectLst/>
              </a:rPr>
              <a:t> </a:t>
            </a:r>
            <a:r>
              <a:rPr lang="en-ID" sz="2000" dirty="0" err="1">
                <a:effectLst/>
              </a:rPr>
              <a:t>menjadi</a:t>
            </a:r>
            <a:r>
              <a:rPr lang="en-ID" sz="2000" dirty="0">
                <a:effectLst/>
              </a:rPr>
              <a:t> </a:t>
            </a:r>
            <a:r>
              <a:rPr lang="en-ID" sz="2000" dirty="0" err="1">
                <a:effectLst/>
              </a:rPr>
              <a:t>seperti</a:t>
            </a:r>
            <a:r>
              <a:rPr lang="en-ID" sz="2000" dirty="0">
                <a:effectLst/>
              </a:rPr>
              <a:t> </a:t>
            </a:r>
            <a:r>
              <a:rPr lang="en-ID" sz="2000" dirty="0">
                <a:solidFill>
                  <a:srgbClr val="1155CC"/>
                </a:solidFill>
                <a:effectLst/>
                <a:hlinkClick r:id="rId3"/>
              </a:rPr>
              <a:t>2. </a:t>
            </a:r>
            <a:r>
              <a:rPr lang="en-ID" sz="2000" dirty="0" err="1">
                <a:solidFill>
                  <a:srgbClr val="1155CC"/>
                </a:solidFill>
                <a:effectLst/>
                <a:hlinkClick r:id="rId3"/>
              </a:rPr>
              <a:t>Setelah</a:t>
            </a:r>
            <a:r>
              <a:rPr lang="en-ID" sz="2000" dirty="0">
                <a:solidFill>
                  <a:srgbClr val="1155CC"/>
                </a:solidFill>
                <a:effectLst/>
                <a:hlinkClick r:id="rId3"/>
              </a:rPr>
              <a:t> Format - </a:t>
            </a:r>
            <a:r>
              <a:rPr lang="en-ID" sz="2000" dirty="0" err="1">
                <a:solidFill>
                  <a:srgbClr val="1155CC"/>
                </a:solidFill>
                <a:effectLst/>
                <a:hlinkClick r:id="rId3"/>
              </a:rPr>
              <a:t>Laporan</a:t>
            </a:r>
            <a:r>
              <a:rPr lang="en-ID" sz="2000" dirty="0">
                <a:solidFill>
                  <a:srgbClr val="1155CC"/>
                </a:solidFill>
                <a:effectLst/>
                <a:hlinkClick r:id="rId3"/>
              </a:rPr>
              <a:t> Skripsi.pdf</a:t>
            </a:r>
            <a:r>
              <a:rPr lang="en-ID" sz="2000" dirty="0">
                <a:solidFill>
                  <a:srgbClr val="1155CC"/>
                </a:solidFill>
                <a:effectLst/>
              </a:rPr>
              <a:t>.</a:t>
            </a:r>
          </a:p>
          <a:p>
            <a:pPr algn="l"/>
            <a:endParaRPr lang="en-ID" sz="2000" dirty="0">
              <a:solidFill>
                <a:srgbClr val="1155CC"/>
              </a:solidFill>
            </a:endParaRPr>
          </a:p>
          <a:p>
            <a:pPr algn="l"/>
            <a:r>
              <a:rPr lang="en-ID" sz="2000" dirty="0" err="1"/>
              <a:t>Kirimkan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format MS Word!</a:t>
            </a:r>
            <a:br>
              <a:rPr lang="en-ID" sz="2000" dirty="0"/>
            </a:br>
            <a:br>
              <a:rPr lang="en-ID" sz="2000" dirty="0"/>
            </a:br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A13BFB8-792B-1EE6-4725-A88D0310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7" y="1933847"/>
            <a:ext cx="4687934" cy="2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6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7157F-D729-D43A-6721-923C7B23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Roadmap </a:t>
            </a:r>
            <a:r>
              <a:rPr lang="en-US" sz="4000" dirty="0" err="1"/>
              <a:t>Pengantar</a:t>
            </a:r>
            <a:r>
              <a:rPr lang="en-US" sz="4000" dirty="0"/>
              <a:t> 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5DB3-7A6F-EDD4-9F33-B3FF6161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880" y="1854043"/>
            <a:ext cx="4820920" cy="4475477"/>
          </a:xfrm>
        </p:spPr>
        <p:txBody>
          <a:bodyPr/>
          <a:lstStyle/>
          <a:p>
            <a:pPr lvl="0"/>
            <a:r>
              <a:rPr lang="en-US" sz="1600" b="1" dirty="0" err="1"/>
              <a:t>Konsep</a:t>
            </a:r>
            <a:r>
              <a:rPr lang="en-US" sz="1600" b="1" dirty="0"/>
              <a:t> TI dan SI, </a:t>
            </a:r>
            <a:r>
              <a:rPr lang="en-US" sz="1600" b="1" dirty="0" err="1"/>
              <a:t>serta</a:t>
            </a:r>
            <a:r>
              <a:rPr lang="en-US" sz="1600" b="1" dirty="0"/>
              <a:t> </a:t>
            </a:r>
            <a:r>
              <a:rPr lang="en-US" sz="1600" b="1" dirty="0" err="1"/>
              <a:t>peran</a:t>
            </a:r>
            <a:r>
              <a:rPr lang="en-US" sz="1600" b="1" dirty="0"/>
              <a:t> </a:t>
            </a:r>
            <a:r>
              <a:rPr lang="en-US" sz="1600" b="1" dirty="0" err="1"/>
              <a:t>pentingnya</a:t>
            </a:r>
            <a:r>
              <a:rPr lang="en-US" sz="1600" b="1" dirty="0"/>
              <a:t> </a:t>
            </a:r>
            <a:r>
              <a:rPr lang="en-US" sz="1600" b="1" dirty="0" err="1"/>
              <a:t>bagi</a:t>
            </a:r>
            <a:r>
              <a:rPr lang="en-US" sz="1600" b="1" dirty="0"/>
              <a:t> </a:t>
            </a:r>
            <a:r>
              <a:rPr lang="en-US" sz="1600" b="1" dirty="0" err="1"/>
              <a:t>organisasi</a:t>
            </a:r>
            <a:endParaRPr lang="en-US" sz="1600" b="1" dirty="0"/>
          </a:p>
          <a:p>
            <a:pPr lvl="0"/>
            <a:r>
              <a:rPr lang="en-US" sz="1600" b="1" dirty="0"/>
              <a:t>Internet, </a:t>
            </a:r>
            <a:r>
              <a:rPr lang="en-US" sz="1600" b="1" dirty="0" err="1"/>
              <a:t>keamanan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&amp; </a:t>
            </a:r>
            <a:r>
              <a:rPr lang="en-US" sz="1600" b="1" dirty="0" err="1"/>
              <a:t>etika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penggunaan</a:t>
            </a:r>
            <a:r>
              <a:rPr lang="en-US" sz="1600" b="1" dirty="0"/>
              <a:t> TI dan internet</a:t>
            </a:r>
          </a:p>
          <a:p>
            <a:pPr lvl="0"/>
            <a:r>
              <a:rPr lang="en-US" sz="1600" b="1" dirty="0"/>
              <a:t>Arsitektur </a:t>
            </a:r>
            <a:r>
              <a:rPr lang="en-US" sz="1600" b="1" dirty="0" err="1"/>
              <a:t>dasar</a:t>
            </a:r>
            <a:r>
              <a:rPr lang="en-US" sz="1600" b="1" dirty="0"/>
              <a:t> </a:t>
            </a:r>
            <a:r>
              <a:rPr lang="en-US" sz="1600" b="1" dirty="0" err="1"/>
              <a:t>perangkat</a:t>
            </a:r>
            <a:r>
              <a:rPr lang="en-US" sz="1600" b="1" dirty="0"/>
              <a:t> </a:t>
            </a:r>
            <a:r>
              <a:rPr lang="en-US" sz="1600" b="1" dirty="0" err="1"/>
              <a:t>keras</a:t>
            </a:r>
            <a:r>
              <a:rPr lang="en-US" sz="1600" b="1" dirty="0"/>
              <a:t> </a:t>
            </a:r>
            <a:r>
              <a:rPr lang="en-US" sz="1600" b="1" dirty="0" err="1"/>
              <a:t>komputer</a:t>
            </a:r>
            <a:endParaRPr lang="en-US" sz="1600" b="1" dirty="0"/>
          </a:p>
          <a:p>
            <a:pPr lvl="0"/>
            <a:r>
              <a:rPr lang="en-US" sz="1600" b="1" dirty="0" err="1"/>
              <a:t>Sistem</a:t>
            </a:r>
            <a:r>
              <a:rPr lang="en-US" sz="1600" b="1" dirty="0"/>
              <a:t> </a:t>
            </a:r>
            <a:r>
              <a:rPr lang="en-US" sz="1600" b="1" dirty="0" err="1"/>
              <a:t>operasi</a:t>
            </a:r>
            <a:r>
              <a:rPr lang="en-US" sz="1600" b="1" dirty="0"/>
              <a:t> dan </a:t>
            </a:r>
            <a:r>
              <a:rPr lang="en-US" sz="1600" b="1" dirty="0" err="1"/>
              <a:t>perangkat</a:t>
            </a:r>
            <a:r>
              <a:rPr lang="en-US" sz="1600" b="1" dirty="0"/>
              <a:t> </a:t>
            </a:r>
            <a:r>
              <a:rPr lang="en-US" sz="1600" b="1" dirty="0" err="1"/>
              <a:t>lunak</a:t>
            </a:r>
            <a:endParaRPr lang="en-US" sz="1600" b="1" dirty="0"/>
          </a:p>
          <a:p>
            <a:pPr lvl="0"/>
            <a:r>
              <a:rPr lang="en-US" sz="1600" dirty="0" err="1"/>
              <a:t>Jaringan</a:t>
            </a:r>
            <a:r>
              <a:rPr lang="en-US" sz="1600" dirty="0"/>
              <a:t> dan </a:t>
            </a:r>
            <a:r>
              <a:rPr lang="en-US" sz="1600" dirty="0" err="1"/>
              <a:t>telekomunikasi</a:t>
            </a:r>
            <a:endParaRPr lang="en-US" sz="1600" dirty="0"/>
          </a:p>
          <a:p>
            <a:r>
              <a:rPr lang="en-US" sz="1600" i="1" dirty="0"/>
              <a:t>Spreadsheet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mengolah</a:t>
            </a:r>
            <a:r>
              <a:rPr lang="en-US" sz="1600" dirty="0"/>
              <a:t> data</a:t>
            </a:r>
          </a:p>
          <a:p>
            <a:pPr lvl="0"/>
            <a:r>
              <a:rPr lang="en-US" sz="1600" dirty="0"/>
              <a:t>Basis data</a:t>
            </a:r>
          </a:p>
          <a:p>
            <a:pPr lvl="0"/>
            <a:r>
              <a:rPr lang="en-US" sz="1600" dirty="0" err="1"/>
              <a:t>Visualisasi</a:t>
            </a:r>
            <a:r>
              <a:rPr lang="en-US" sz="1600" dirty="0"/>
              <a:t> data</a:t>
            </a:r>
          </a:p>
          <a:p>
            <a:pPr lvl="0"/>
            <a:r>
              <a:rPr lang="en-US" sz="1600" dirty="0" err="1"/>
              <a:t>Konsep</a:t>
            </a:r>
            <a:r>
              <a:rPr lang="en-US" sz="1600" dirty="0"/>
              <a:t> Big Data, Data Mining, Machine Learning dan AI (Artificial </a:t>
            </a:r>
            <a:r>
              <a:rPr lang="en-US" sz="1600" dirty="0" err="1"/>
              <a:t>Intelegent</a:t>
            </a:r>
            <a:r>
              <a:rPr lang="en-US" sz="1600" dirty="0"/>
              <a:t>)</a:t>
            </a:r>
          </a:p>
          <a:p>
            <a:pPr lvl="0"/>
            <a:r>
              <a:rPr lang="en-US" sz="1600" dirty="0"/>
              <a:t>Data mining </a:t>
            </a:r>
            <a:r>
              <a:rPr lang="en-US" sz="1600" dirty="0" err="1"/>
              <a:t>sederhana</a:t>
            </a:r>
            <a:endParaRPr lang="en-US" sz="1600" dirty="0"/>
          </a:p>
          <a:p>
            <a:pPr lvl="0"/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pemrograman</a:t>
            </a:r>
            <a:endParaRPr lang="en-US" sz="1600" dirty="0"/>
          </a:p>
          <a:p>
            <a:pPr lvl="0"/>
            <a:r>
              <a:rPr lang="en-US" sz="1600" b="1" dirty="0" err="1"/>
              <a:t>Aplikasi</a:t>
            </a:r>
            <a:r>
              <a:rPr lang="en-US" sz="1600" b="1" dirty="0"/>
              <a:t> </a:t>
            </a:r>
            <a:r>
              <a:rPr lang="en-US" sz="1600" b="1" dirty="0" err="1"/>
              <a:t>perkantoran</a:t>
            </a:r>
            <a:r>
              <a:rPr lang="en-US" sz="1600" b="1" dirty="0"/>
              <a:t> (Microsoft Office dan </a:t>
            </a:r>
            <a:r>
              <a:rPr lang="en-US" sz="1600" b="1" dirty="0" err="1"/>
              <a:t>Aplikasi</a:t>
            </a:r>
            <a:r>
              <a:rPr lang="en-US" sz="1600" b="1" dirty="0"/>
              <a:t> </a:t>
            </a:r>
            <a:r>
              <a:rPr lang="en-US" sz="1600" b="1" dirty="0" err="1"/>
              <a:t>Akuntansi</a:t>
            </a:r>
            <a:r>
              <a:rPr lang="en-US" sz="1600" b="1" dirty="0"/>
              <a:t> </a:t>
            </a:r>
            <a:r>
              <a:rPr lang="en-US" sz="1600" b="1" dirty="0" err="1"/>
              <a:t>sederhana</a:t>
            </a:r>
            <a:r>
              <a:rPr lang="en-U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099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7FF69-87BA-2CCD-E0AC-A03BA0F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044" y="423595"/>
            <a:ext cx="7834223" cy="1325563"/>
          </a:xfrm>
        </p:spPr>
        <p:txBody>
          <a:bodyPr/>
          <a:lstStyle/>
          <a:p>
            <a:r>
              <a:rPr lang="en-US" b="1" dirty="0">
                <a:solidFill>
                  <a:srgbClr val="020294"/>
                </a:solidFill>
              </a:rPr>
              <a:t>Mending </a:t>
            </a:r>
            <a:r>
              <a:rPr lang="en-US" b="1" dirty="0" err="1">
                <a:solidFill>
                  <a:srgbClr val="020294"/>
                </a:solidFill>
              </a:rPr>
              <a:t>Rakit</a:t>
            </a:r>
            <a:r>
              <a:rPr lang="en-US" b="1" dirty="0">
                <a:solidFill>
                  <a:srgbClr val="020294"/>
                </a:solidFill>
              </a:rPr>
              <a:t> PC: </a:t>
            </a:r>
            <a:br>
              <a:rPr lang="en-US" b="1" dirty="0">
                <a:solidFill>
                  <a:srgbClr val="020294"/>
                </a:solidFill>
              </a:rPr>
            </a:br>
            <a:r>
              <a:rPr lang="en-US" b="1" dirty="0">
                <a:solidFill>
                  <a:srgbClr val="020294"/>
                </a:solidFill>
              </a:rPr>
              <a:t>Common Mistakes</a:t>
            </a:r>
            <a:endParaRPr lang="en-ID" b="1" dirty="0">
              <a:solidFill>
                <a:srgbClr val="02029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1D471-21ED-B224-2F54-F03E024C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3</a:t>
            </a:fld>
            <a:endParaRPr lang="en-ID"/>
          </a:p>
        </p:txBody>
      </p:sp>
      <p:pic>
        <p:nvPicPr>
          <p:cNvPr id="5" name="Picture 4" descr="ADMIN -Florida - Mending rakit pc | Facebook">
            <a:extLst>
              <a:ext uri="{FF2B5EF4-FFF2-40B4-BE49-F238E27FC236}">
                <a16:creationId xmlns:a16="http://schemas.microsoft.com/office/drawing/2014/main" id="{C87467DE-FEFB-A12F-4953-AE6B14A6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3" y="377208"/>
            <a:ext cx="2286585" cy="1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30D82-0EEA-DF88-006D-39C2B2751983}"/>
              </a:ext>
            </a:extLst>
          </p:cNvPr>
          <p:cNvSpPr txBox="1"/>
          <p:nvPr/>
        </p:nvSpPr>
        <p:spPr>
          <a:xfrm>
            <a:off x="1119997" y="2670200"/>
            <a:ext cx="9300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1" dirty="0" err="1"/>
              <a:t>Tidak</a:t>
            </a:r>
            <a:r>
              <a:rPr lang="en-ID" sz="2400" b="1" dirty="0"/>
              <a:t> </a:t>
            </a:r>
            <a:r>
              <a:rPr lang="en-ID" sz="2400" b="1" dirty="0" err="1"/>
              <a:t>Mengimbangi</a:t>
            </a:r>
            <a:r>
              <a:rPr lang="en-ID" sz="2400" b="1" dirty="0"/>
              <a:t> </a:t>
            </a:r>
            <a:r>
              <a:rPr lang="en-ID" sz="2400" b="1" dirty="0" err="1"/>
              <a:t>Komponen</a:t>
            </a:r>
            <a:r>
              <a:rPr lang="en-ID" sz="2400" b="1" dirty="0"/>
              <a:t> (Bottlenecking)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1" dirty="0"/>
              <a:t>Overbudget pada Satu </a:t>
            </a:r>
            <a:r>
              <a:rPr lang="en-ID" sz="2400" b="1" dirty="0" err="1"/>
              <a:t>Komponen</a:t>
            </a:r>
            <a:r>
              <a:rPr lang="en-ID" sz="2400" b="1" dirty="0"/>
              <a:t> dan </a:t>
            </a:r>
            <a:r>
              <a:rPr lang="en-ID" sz="2400" b="1" dirty="0" err="1"/>
              <a:t>Mengabaikan</a:t>
            </a:r>
            <a:r>
              <a:rPr lang="en-ID" sz="2400" b="1" dirty="0"/>
              <a:t> </a:t>
            </a:r>
            <a:r>
              <a:rPr lang="en-ID" sz="2400" b="1" dirty="0" err="1"/>
              <a:t>Lainnya</a:t>
            </a:r>
            <a:endParaRPr lang="en-ID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1" dirty="0" err="1"/>
              <a:t>Tidak</a:t>
            </a:r>
            <a:r>
              <a:rPr lang="en-ID" sz="2400" b="1" dirty="0"/>
              <a:t> </a:t>
            </a:r>
            <a:r>
              <a:rPr lang="en-ID" sz="2400" b="1" dirty="0" err="1"/>
              <a:t>Memikirkan</a:t>
            </a:r>
            <a:r>
              <a:rPr lang="en-ID" sz="2400" b="1" dirty="0"/>
              <a:t> </a:t>
            </a:r>
            <a:r>
              <a:rPr lang="en-ID" sz="2400" b="1" dirty="0" err="1"/>
              <a:t>Kebutuhan</a:t>
            </a:r>
            <a:r>
              <a:rPr lang="en-ID" sz="2400" b="1" dirty="0"/>
              <a:t> </a:t>
            </a:r>
            <a:r>
              <a:rPr lang="en-ID" sz="2400" b="1" dirty="0" err="1"/>
              <a:t>Penyimpanan</a:t>
            </a:r>
            <a:r>
              <a:rPr lang="en-ID" sz="2400" b="1" dirty="0"/>
              <a:t> yang </a:t>
            </a:r>
            <a:r>
              <a:rPr lang="en-ID" sz="2400" b="1" dirty="0" err="1"/>
              <a:t>Cukup</a:t>
            </a:r>
            <a:endParaRPr lang="en-ID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1" dirty="0" err="1"/>
              <a:t>Pembelian</a:t>
            </a:r>
            <a:r>
              <a:rPr lang="en-ID" sz="2400" b="1" dirty="0"/>
              <a:t> </a:t>
            </a:r>
            <a:r>
              <a:rPr lang="en-ID" sz="2400" b="1" dirty="0" err="1"/>
              <a:t>Komponen</a:t>
            </a:r>
            <a:r>
              <a:rPr lang="en-ID" sz="2400" b="1" dirty="0"/>
              <a:t> yang </a:t>
            </a:r>
            <a:r>
              <a:rPr lang="en-ID" sz="2400" b="1" dirty="0" err="1"/>
              <a:t>Berlebihan</a:t>
            </a:r>
            <a:r>
              <a:rPr lang="en-ID" sz="2400" b="1" dirty="0"/>
              <a:t> (</a:t>
            </a:r>
            <a:r>
              <a:rPr lang="en-ID" sz="2400" b="1" dirty="0" err="1"/>
              <a:t>Lebih</a:t>
            </a:r>
            <a:r>
              <a:rPr lang="en-ID" sz="2400" b="1" dirty="0"/>
              <a:t> </a:t>
            </a:r>
            <a:r>
              <a:rPr lang="en-ID" sz="2400" b="1" dirty="0" err="1"/>
              <a:t>dari</a:t>
            </a:r>
            <a:r>
              <a:rPr lang="en-ID" sz="2400" b="1" dirty="0"/>
              <a:t> 1 pcs </a:t>
            </a:r>
            <a:r>
              <a:rPr lang="en-ID" sz="2400" b="1" dirty="0" err="1"/>
              <a:t>tanpa</a:t>
            </a:r>
            <a:r>
              <a:rPr lang="en-ID" sz="2400" b="1" dirty="0"/>
              <a:t> </a:t>
            </a:r>
            <a:r>
              <a:rPr lang="en-ID" sz="2400" b="1" dirty="0" err="1"/>
              <a:t>justifikasi</a:t>
            </a:r>
            <a:r>
              <a:rPr lang="en-ID" sz="24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1" dirty="0">
                <a:solidFill>
                  <a:srgbClr val="C00000"/>
                </a:solidFill>
              </a:rPr>
              <a:t>MEMBELI MINI PC / LAPTOP PADA TUGAS RAKIT PC</a:t>
            </a:r>
          </a:p>
        </p:txBody>
      </p:sp>
    </p:spTree>
    <p:extLst>
      <p:ext uri="{BB962C8B-B14F-4D97-AF65-F5344CB8AC3E}">
        <p14:creationId xmlns:p14="http://schemas.microsoft.com/office/powerpoint/2010/main" val="211033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085E3-1DC9-C6E0-ED24-5EC1791B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4</a:t>
            </a:fld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8B48A7-222F-4FF4-69D0-D483242754AA}"/>
              </a:ext>
            </a:extLst>
          </p:cNvPr>
          <p:cNvSpPr txBox="1">
            <a:spLocks/>
          </p:cNvSpPr>
          <p:nvPr/>
        </p:nvSpPr>
        <p:spPr>
          <a:xfrm>
            <a:off x="3581400" y="238604"/>
            <a:ext cx="54015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AKTIVITAS I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3FAF8-8C38-B877-95CB-68DBE511647E}"/>
              </a:ext>
            </a:extLst>
          </p:cNvPr>
          <p:cNvSpPr txBox="1"/>
          <p:nvPr/>
        </p:nvSpPr>
        <p:spPr>
          <a:xfrm>
            <a:off x="3322771" y="2390598"/>
            <a:ext cx="59188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20294"/>
                </a:solidFill>
              </a:rPr>
              <a:t>BERIKAN CONTOH PENGEMBANGAN SISTEM INFORMASI YANG GAGAL. </a:t>
            </a:r>
            <a:br>
              <a:rPr lang="en-US" sz="3200" b="1" dirty="0">
                <a:solidFill>
                  <a:srgbClr val="020294"/>
                </a:solidFill>
              </a:rPr>
            </a:br>
            <a:r>
              <a:rPr lang="en-US" sz="3200" b="1" dirty="0">
                <a:solidFill>
                  <a:srgbClr val="020294"/>
                </a:solidFill>
              </a:rPr>
              <a:t>MENGAPA?</a:t>
            </a:r>
          </a:p>
        </p:txBody>
      </p:sp>
    </p:spTree>
    <p:extLst>
      <p:ext uri="{BB962C8B-B14F-4D97-AF65-F5344CB8AC3E}">
        <p14:creationId xmlns:p14="http://schemas.microsoft.com/office/powerpoint/2010/main" val="423778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085E3-1DC9-C6E0-ED24-5EC1791B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5</a:t>
            </a:fld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8B48A7-222F-4FF4-69D0-D483242754AA}"/>
              </a:ext>
            </a:extLst>
          </p:cNvPr>
          <p:cNvSpPr txBox="1">
            <a:spLocks/>
          </p:cNvSpPr>
          <p:nvPr/>
        </p:nvSpPr>
        <p:spPr>
          <a:xfrm>
            <a:off x="3581400" y="238604"/>
            <a:ext cx="54015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AKTIVITAS II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3FAF8-8C38-B877-95CB-68DBE511647E}"/>
              </a:ext>
            </a:extLst>
          </p:cNvPr>
          <p:cNvSpPr txBox="1"/>
          <p:nvPr/>
        </p:nvSpPr>
        <p:spPr>
          <a:xfrm>
            <a:off x="2568820" y="2299158"/>
            <a:ext cx="74133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20294"/>
                </a:solidFill>
              </a:rPr>
              <a:t>JELASKAN: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20294"/>
                </a:solidFill>
              </a:rPr>
              <a:t>KAPAN HARUS UPGRADE RAM?</a:t>
            </a:r>
          </a:p>
          <a:p>
            <a:pPr marL="457200" indent="-457200" algn="ctr">
              <a:buFontTx/>
              <a:buChar char="-"/>
            </a:pPr>
            <a:r>
              <a:rPr lang="en-US" sz="3200" b="1" dirty="0">
                <a:solidFill>
                  <a:srgbClr val="020294"/>
                </a:solidFill>
              </a:rPr>
              <a:t>KAPAN HARUS UPDATE HARDISK?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573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Lato 1 Bold"/>
                <a:ea typeface="Lato 1 Bold"/>
                <a:cs typeface="Lato 1 Bold"/>
                <a:sym typeface="Lato 1 Bold"/>
              </a:rPr>
              <a:t>Sistem</a:t>
            </a:r>
            <a:r>
              <a:rPr lang="en-US" sz="3600" b="1" dirty="0"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3600" b="1" dirty="0" err="1">
                <a:latin typeface="Lato 1 Bold"/>
                <a:ea typeface="Lato 1 Bold"/>
                <a:cs typeface="Lato 1 Bold"/>
                <a:sym typeface="Lato 1 Bold"/>
              </a:rPr>
              <a:t>Operasi</a:t>
            </a:r>
            <a:r>
              <a:rPr lang="en-US" sz="3600" b="1" dirty="0">
                <a:latin typeface="Lato 1 Bold"/>
                <a:ea typeface="Lato 1 Bold"/>
                <a:cs typeface="Lato 1 Bold"/>
                <a:sym typeface="Lato 1 Bold"/>
              </a:rPr>
              <a:t> dan </a:t>
            </a:r>
            <a:r>
              <a:rPr lang="en-US" sz="3600" b="1" dirty="0" err="1">
                <a:latin typeface="Lato 1 Bold"/>
                <a:ea typeface="Lato 1 Bold"/>
                <a:cs typeface="Lato 1 Bold"/>
                <a:sym typeface="Lato 1 Bold"/>
              </a:rPr>
              <a:t>Perangkat</a:t>
            </a:r>
            <a:r>
              <a:rPr lang="en-US" sz="3600" b="1" dirty="0"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3600" b="1" dirty="0" err="1">
                <a:latin typeface="Lato 1 Bold"/>
                <a:ea typeface="Lato 1 Bold"/>
                <a:cs typeface="Lato 1 Bold"/>
                <a:sym typeface="Lato 1 Bold"/>
              </a:rPr>
              <a:t>Lunak</a:t>
            </a:r>
            <a:r>
              <a:rPr lang="en-US" sz="3600" b="1" dirty="0">
                <a:latin typeface="Lato 1 Bold"/>
                <a:ea typeface="Lato 1 Bold"/>
                <a:cs typeface="Lato 1 Bold"/>
                <a:sym typeface="Lato 1 Bold"/>
              </a:rPr>
              <a:t>  </a:t>
            </a:r>
            <a:endParaRPr lang="en-US" sz="3600" b="1" dirty="0">
              <a:latin typeface="Lato 1 Bold" panose="020B0604020202020204" charset="0"/>
              <a:ea typeface="Lato 1 Bold" panose="020B0604020202020204" charset="0"/>
              <a:cs typeface="Lato 1 Bold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65E9-0EB6-790A-2CC8-BD320C5E0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Illustrated</a:t>
            </a:r>
          </a:p>
        </p:txBody>
      </p:sp>
    </p:spTree>
    <p:extLst>
      <p:ext uri="{BB962C8B-B14F-4D97-AF65-F5344CB8AC3E}">
        <p14:creationId xmlns:p14="http://schemas.microsoft.com/office/powerpoint/2010/main" val="147979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B8AFB-2352-57AA-2A95-65CF313C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pPr algn="ctr"/>
            <a:r>
              <a:rPr lang="en-US" dirty="0"/>
              <a:t>Hardware – OS – Application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0A6EA-61A3-2062-EEAF-C1739CCA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895" y="1452267"/>
            <a:ext cx="2118246" cy="3570494"/>
          </a:xfrm>
          <a:prstGeom prst="rect">
            <a:avLst/>
          </a:prstGeom>
        </p:spPr>
      </p:pic>
      <p:pic>
        <p:nvPicPr>
          <p:cNvPr id="2050" name="Picture 2" descr="Operating System Software That Manages Computer Hardware And Software">
            <a:extLst>
              <a:ext uri="{FF2B5EF4-FFF2-40B4-BE49-F238E27FC236}">
                <a16:creationId xmlns:a16="http://schemas.microsoft.com/office/drawing/2014/main" id="{3605B1BB-471D-B6CB-596F-09112F5E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23" y="1358721"/>
            <a:ext cx="5387661" cy="40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0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B8AFB-2352-57AA-2A95-65CF313C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20294"/>
                </a:solidFill>
              </a:rPr>
              <a:t>Hardware – OS – Application: Illustrated as a Restaurant</a:t>
            </a:r>
            <a:endParaRPr lang="en-ID" sz="2800" b="1" dirty="0">
              <a:solidFill>
                <a:srgbClr val="02029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AB13A-861D-DEA8-D6A8-8E1A86A9F8AB}"/>
              </a:ext>
            </a:extLst>
          </p:cNvPr>
          <p:cNvSpPr/>
          <p:nvPr/>
        </p:nvSpPr>
        <p:spPr>
          <a:xfrm>
            <a:off x="6954592" y="1300765"/>
            <a:ext cx="4610636" cy="411479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alt And Pepper with solid fill">
            <a:extLst>
              <a:ext uri="{FF2B5EF4-FFF2-40B4-BE49-F238E27FC236}">
                <a16:creationId xmlns:a16="http://schemas.microsoft.com/office/drawing/2014/main" id="{19D982B1-4169-B334-4CCA-6779D07DA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2587" y="3100588"/>
            <a:ext cx="739558" cy="739558"/>
          </a:xfrm>
          <a:prstGeom prst="rect">
            <a:avLst/>
          </a:prstGeom>
        </p:spPr>
      </p:pic>
      <p:pic>
        <p:nvPicPr>
          <p:cNvPr id="10" name="Graphic 9" descr="Lemon with solid fill">
            <a:extLst>
              <a:ext uri="{FF2B5EF4-FFF2-40B4-BE49-F238E27FC236}">
                <a16:creationId xmlns:a16="http://schemas.microsoft.com/office/drawing/2014/main" id="{9375A469-FCBB-4449-7B8B-2FBA9BC8C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7685" y="3095724"/>
            <a:ext cx="739558" cy="739558"/>
          </a:xfrm>
          <a:prstGeom prst="rect">
            <a:avLst/>
          </a:prstGeom>
        </p:spPr>
      </p:pic>
      <p:pic>
        <p:nvPicPr>
          <p:cNvPr id="11" name="Graphic 10" descr="Blueberry with solid fill">
            <a:extLst>
              <a:ext uri="{FF2B5EF4-FFF2-40B4-BE49-F238E27FC236}">
                <a16:creationId xmlns:a16="http://schemas.microsoft.com/office/drawing/2014/main" id="{E424AB5D-9E55-1D3C-EB47-34987B81D5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085" y="4246164"/>
            <a:ext cx="739558" cy="739558"/>
          </a:xfrm>
          <a:prstGeom prst="rect">
            <a:avLst/>
          </a:prstGeom>
        </p:spPr>
      </p:pic>
      <p:pic>
        <p:nvPicPr>
          <p:cNvPr id="12" name="Graphic 11" descr="Baguette with solid fill">
            <a:extLst>
              <a:ext uri="{FF2B5EF4-FFF2-40B4-BE49-F238E27FC236}">
                <a16:creationId xmlns:a16="http://schemas.microsoft.com/office/drawing/2014/main" id="{94D9C43F-114F-0ACE-13A3-9C21EC03D9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50136" y="3095724"/>
            <a:ext cx="739558" cy="739558"/>
          </a:xfrm>
          <a:prstGeom prst="rect">
            <a:avLst/>
          </a:prstGeom>
        </p:spPr>
      </p:pic>
      <p:pic>
        <p:nvPicPr>
          <p:cNvPr id="13" name="Graphic 12" descr="Onion with solid fill">
            <a:extLst>
              <a:ext uri="{FF2B5EF4-FFF2-40B4-BE49-F238E27FC236}">
                <a16:creationId xmlns:a16="http://schemas.microsoft.com/office/drawing/2014/main" id="{48DDEDFE-AB10-A5BB-1CFA-5F805F8264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37685" y="4257504"/>
            <a:ext cx="739558" cy="739558"/>
          </a:xfrm>
          <a:prstGeom prst="rect">
            <a:avLst/>
          </a:prstGeom>
        </p:spPr>
      </p:pic>
      <p:pic>
        <p:nvPicPr>
          <p:cNvPr id="14" name="Graphic 13" descr="Coffee Beans with solid fill">
            <a:extLst>
              <a:ext uri="{FF2B5EF4-FFF2-40B4-BE49-F238E27FC236}">
                <a16:creationId xmlns:a16="http://schemas.microsoft.com/office/drawing/2014/main" id="{24AB1E1B-0CF2-71BE-FD91-AD11BDDE5D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62587" y="4246164"/>
            <a:ext cx="739558" cy="739558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77A5561-DC3F-C6B7-C588-F8FD4014C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86733"/>
              </p:ext>
            </p:extLst>
          </p:nvPr>
        </p:nvGraphicFramePr>
        <p:xfrm>
          <a:off x="7387187" y="2973602"/>
          <a:ext cx="3865455" cy="216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8485">
                  <a:extLst>
                    <a:ext uri="{9D8B030D-6E8A-4147-A177-3AD203B41FA5}">
                      <a16:colId xmlns:a16="http://schemas.microsoft.com/office/drawing/2014/main" val="1737087862"/>
                    </a:ext>
                  </a:extLst>
                </a:gridCol>
                <a:gridCol w="1288485">
                  <a:extLst>
                    <a:ext uri="{9D8B030D-6E8A-4147-A177-3AD203B41FA5}">
                      <a16:colId xmlns:a16="http://schemas.microsoft.com/office/drawing/2014/main" val="3942269310"/>
                    </a:ext>
                  </a:extLst>
                </a:gridCol>
                <a:gridCol w="1288485">
                  <a:extLst>
                    <a:ext uri="{9D8B030D-6E8A-4147-A177-3AD203B41FA5}">
                      <a16:colId xmlns:a16="http://schemas.microsoft.com/office/drawing/2014/main" val="2099846689"/>
                    </a:ext>
                  </a:extLst>
                </a:gridCol>
              </a:tblGrid>
              <a:tr h="10806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711813"/>
                  </a:ext>
                </a:extLst>
              </a:tr>
              <a:tr h="10806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8155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DE279FE-CB24-7E07-65D9-9D8C6E721722}"/>
              </a:ext>
            </a:extLst>
          </p:cNvPr>
          <p:cNvSpPr txBox="1"/>
          <p:nvPr/>
        </p:nvSpPr>
        <p:spPr>
          <a:xfrm>
            <a:off x="719052" y="4871586"/>
            <a:ext cx="272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Dishes on Menu as Apps</a:t>
            </a: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92AA5A09-7590-A378-A31A-6C01F54BCEFC}"/>
              </a:ext>
            </a:extLst>
          </p:cNvPr>
          <p:cNvSpPr/>
          <p:nvPr/>
        </p:nvSpPr>
        <p:spPr>
          <a:xfrm>
            <a:off x="7387187" y="1630079"/>
            <a:ext cx="1247908" cy="1014209"/>
          </a:xfrm>
          <a:custGeom>
            <a:avLst/>
            <a:gdLst/>
            <a:ahLst/>
            <a:cxnLst/>
            <a:rect l="l" t="t" r="r" b="b"/>
            <a:pathLst>
              <a:path w="3901332" h="3170719">
                <a:moveTo>
                  <a:pt x="0" y="0"/>
                </a:moveTo>
                <a:lnTo>
                  <a:pt x="3901332" y="0"/>
                </a:lnTo>
                <a:lnTo>
                  <a:pt x="3901332" y="3170719"/>
                </a:lnTo>
                <a:lnTo>
                  <a:pt x="0" y="31707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7A6BDFD-C771-BAFF-AC25-220E33E80CDE}"/>
              </a:ext>
            </a:extLst>
          </p:cNvPr>
          <p:cNvSpPr/>
          <p:nvPr/>
        </p:nvSpPr>
        <p:spPr>
          <a:xfrm>
            <a:off x="8782658" y="1836759"/>
            <a:ext cx="1062596" cy="600850"/>
          </a:xfrm>
          <a:custGeom>
            <a:avLst/>
            <a:gdLst/>
            <a:ahLst/>
            <a:cxnLst/>
            <a:rect l="l" t="t" r="r" b="b"/>
            <a:pathLst>
              <a:path w="4360690" h="2465772">
                <a:moveTo>
                  <a:pt x="0" y="0"/>
                </a:moveTo>
                <a:lnTo>
                  <a:pt x="4360690" y="0"/>
                </a:lnTo>
                <a:lnTo>
                  <a:pt x="4360690" y="2465772"/>
                </a:lnTo>
                <a:lnTo>
                  <a:pt x="0" y="24657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8381695D-6CD5-68E3-D4FD-048BA6902C67}"/>
              </a:ext>
            </a:extLst>
          </p:cNvPr>
          <p:cNvSpPr/>
          <p:nvPr/>
        </p:nvSpPr>
        <p:spPr>
          <a:xfrm>
            <a:off x="10006627" y="1826757"/>
            <a:ext cx="970616" cy="585899"/>
          </a:xfrm>
          <a:custGeom>
            <a:avLst/>
            <a:gdLst/>
            <a:ahLst/>
            <a:cxnLst/>
            <a:rect l="l" t="t" r="r" b="b"/>
            <a:pathLst>
              <a:path w="3922909" h="2368011">
                <a:moveTo>
                  <a:pt x="0" y="0"/>
                </a:moveTo>
                <a:lnTo>
                  <a:pt x="3922909" y="0"/>
                </a:lnTo>
                <a:lnTo>
                  <a:pt x="3922909" y="2368011"/>
                </a:lnTo>
                <a:lnTo>
                  <a:pt x="0" y="236801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3C20AF8-58EF-F36A-69BA-0320E4BA7145}"/>
              </a:ext>
            </a:extLst>
          </p:cNvPr>
          <p:cNvSpPr/>
          <p:nvPr/>
        </p:nvSpPr>
        <p:spPr>
          <a:xfrm>
            <a:off x="1297193" y="1797940"/>
            <a:ext cx="1203606" cy="1203606"/>
          </a:xfrm>
          <a:custGeom>
            <a:avLst/>
            <a:gdLst/>
            <a:ahLst/>
            <a:cxnLst/>
            <a:rect l="l" t="t" r="r" b="b"/>
            <a:pathLst>
              <a:path w="3662982" h="3662982">
                <a:moveTo>
                  <a:pt x="0" y="0"/>
                </a:moveTo>
                <a:lnTo>
                  <a:pt x="3662982" y="0"/>
                </a:lnTo>
                <a:lnTo>
                  <a:pt x="3662982" y="3662982"/>
                </a:lnTo>
                <a:lnTo>
                  <a:pt x="0" y="366298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8DD62333-A006-4F49-EC43-1B1D3C8F1243}"/>
              </a:ext>
            </a:extLst>
          </p:cNvPr>
          <p:cNvSpPr/>
          <p:nvPr/>
        </p:nvSpPr>
        <p:spPr>
          <a:xfrm>
            <a:off x="1297193" y="3217274"/>
            <a:ext cx="1205113" cy="1203606"/>
          </a:xfrm>
          <a:custGeom>
            <a:avLst/>
            <a:gdLst/>
            <a:ahLst/>
            <a:cxnLst/>
            <a:rect l="l" t="t" r="r" b="b"/>
            <a:pathLst>
              <a:path w="3667567" h="3662982">
                <a:moveTo>
                  <a:pt x="0" y="0"/>
                </a:moveTo>
                <a:lnTo>
                  <a:pt x="3667567" y="0"/>
                </a:lnTo>
                <a:lnTo>
                  <a:pt x="3667567" y="3662982"/>
                </a:lnTo>
                <a:lnTo>
                  <a:pt x="0" y="366298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0F5DB7-52BA-6A4F-6F0B-569E84ECA8C0}"/>
              </a:ext>
            </a:extLst>
          </p:cNvPr>
          <p:cNvSpPr txBox="1"/>
          <p:nvPr/>
        </p:nvSpPr>
        <p:spPr>
          <a:xfrm>
            <a:off x="8226806" y="5520373"/>
            <a:ext cx="272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Kitchen as Hardware</a:t>
            </a:r>
          </a:p>
        </p:txBody>
      </p:sp>
      <p:pic>
        <p:nvPicPr>
          <p:cNvPr id="30" name="Graphic 29" descr="Chef female with solid fill">
            <a:extLst>
              <a:ext uri="{FF2B5EF4-FFF2-40B4-BE49-F238E27FC236}">
                <a16:creationId xmlns:a16="http://schemas.microsoft.com/office/drawing/2014/main" id="{DF93DD11-BA5A-75FF-B65D-24DC7547DE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60653" y="3171827"/>
            <a:ext cx="1518342" cy="1518342"/>
          </a:xfrm>
          <a:prstGeom prst="rect">
            <a:avLst/>
          </a:prstGeom>
        </p:spPr>
      </p:pic>
      <p:pic>
        <p:nvPicPr>
          <p:cNvPr id="31" name="Graphic 30" descr="Office worker male with solid fill">
            <a:extLst>
              <a:ext uri="{FF2B5EF4-FFF2-40B4-BE49-F238E27FC236}">
                <a16:creationId xmlns:a16="http://schemas.microsoft.com/office/drawing/2014/main" id="{BE46FA50-275F-7462-8178-84CD3C16895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360923" y="1653485"/>
            <a:ext cx="1518342" cy="151834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FA858D4-3C6C-675F-4E69-B5A05E894C14}"/>
              </a:ext>
            </a:extLst>
          </p:cNvPr>
          <p:cNvSpPr txBox="1"/>
          <p:nvPr/>
        </p:nvSpPr>
        <p:spPr>
          <a:xfrm>
            <a:off x="3804778" y="4871586"/>
            <a:ext cx="2728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Chef &amp; Personnels as Software</a:t>
            </a:r>
          </a:p>
        </p:txBody>
      </p:sp>
    </p:spTree>
    <p:extLst>
      <p:ext uri="{BB962C8B-B14F-4D97-AF65-F5344CB8AC3E}">
        <p14:creationId xmlns:p14="http://schemas.microsoft.com/office/powerpoint/2010/main" val="178797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B8AFB-2352-57AA-2A95-65CF313C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20294"/>
                </a:solidFill>
              </a:rPr>
              <a:t>Hardware – OS – Application: Illustrated as a Restaurant (breakdown)</a:t>
            </a:r>
            <a:endParaRPr lang="en-ID" sz="2800" b="1" dirty="0">
              <a:solidFill>
                <a:srgbClr val="02029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AB13A-861D-DEA8-D6A8-8E1A86A9F8AB}"/>
              </a:ext>
            </a:extLst>
          </p:cNvPr>
          <p:cNvSpPr/>
          <p:nvPr/>
        </p:nvSpPr>
        <p:spPr>
          <a:xfrm>
            <a:off x="5729904" y="1526810"/>
            <a:ext cx="4486253" cy="400379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alt And Pepper with solid fill">
            <a:extLst>
              <a:ext uri="{FF2B5EF4-FFF2-40B4-BE49-F238E27FC236}">
                <a16:creationId xmlns:a16="http://schemas.microsoft.com/office/drawing/2014/main" id="{19D982B1-4169-B334-4CCA-6779D07DA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3467" y="3326632"/>
            <a:ext cx="719607" cy="719607"/>
          </a:xfrm>
          <a:prstGeom prst="rect">
            <a:avLst/>
          </a:prstGeom>
        </p:spPr>
      </p:pic>
      <p:pic>
        <p:nvPicPr>
          <p:cNvPr id="10" name="Graphic 9" descr="Lemon with solid fill">
            <a:extLst>
              <a:ext uri="{FF2B5EF4-FFF2-40B4-BE49-F238E27FC236}">
                <a16:creationId xmlns:a16="http://schemas.microsoft.com/office/drawing/2014/main" id="{9375A469-FCBB-4449-7B8B-2FBA9BC8C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8565" y="3321768"/>
            <a:ext cx="719607" cy="719607"/>
          </a:xfrm>
          <a:prstGeom prst="rect">
            <a:avLst/>
          </a:prstGeom>
        </p:spPr>
      </p:pic>
      <p:pic>
        <p:nvPicPr>
          <p:cNvPr id="11" name="Graphic 10" descr="Blueberry with solid fill">
            <a:extLst>
              <a:ext uri="{FF2B5EF4-FFF2-40B4-BE49-F238E27FC236}">
                <a16:creationId xmlns:a16="http://schemas.microsoft.com/office/drawing/2014/main" id="{E424AB5D-9E55-1D3C-EB47-34987B81D5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6965" y="4472208"/>
            <a:ext cx="719607" cy="719607"/>
          </a:xfrm>
          <a:prstGeom prst="rect">
            <a:avLst/>
          </a:prstGeom>
        </p:spPr>
      </p:pic>
      <p:pic>
        <p:nvPicPr>
          <p:cNvPr id="12" name="Graphic 11" descr="Baguette with solid fill">
            <a:extLst>
              <a:ext uri="{FF2B5EF4-FFF2-40B4-BE49-F238E27FC236}">
                <a16:creationId xmlns:a16="http://schemas.microsoft.com/office/drawing/2014/main" id="{94D9C43F-114F-0ACE-13A3-9C21EC03D9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1016" y="3321768"/>
            <a:ext cx="719607" cy="719607"/>
          </a:xfrm>
          <a:prstGeom prst="rect">
            <a:avLst/>
          </a:prstGeom>
        </p:spPr>
      </p:pic>
      <p:pic>
        <p:nvPicPr>
          <p:cNvPr id="13" name="Graphic 12" descr="Onion with solid fill">
            <a:extLst>
              <a:ext uri="{FF2B5EF4-FFF2-40B4-BE49-F238E27FC236}">
                <a16:creationId xmlns:a16="http://schemas.microsoft.com/office/drawing/2014/main" id="{48DDEDFE-AB10-A5BB-1CFA-5F805F8264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8565" y="4483548"/>
            <a:ext cx="719607" cy="719607"/>
          </a:xfrm>
          <a:prstGeom prst="rect">
            <a:avLst/>
          </a:prstGeom>
        </p:spPr>
      </p:pic>
      <p:pic>
        <p:nvPicPr>
          <p:cNvPr id="14" name="Graphic 13" descr="Coffee Beans with solid fill">
            <a:extLst>
              <a:ext uri="{FF2B5EF4-FFF2-40B4-BE49-F238E27FC236}">
                <a16:creationId xmlns:a16="http://schemas.microsoft.com/office/drawing/2014/main" id="{24AB1E1B-0CF2-71BE-FD91-AD11BDDE5D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33467" y="4472208"/>
            <a:ext cx="719607" cy="719607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77A5561-DC3F-C6B7-C588-F8FD4014C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99766"/>
              </p:ext>
            </p:extLst>
          </p:nvPr>
        </p:nvGraphicFramePr>
        <p:xfrm>
          <a:off x="6142397" y="3199646"/>
          <a:ext cx="3761175" cy="2103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725">
                  <a:extLst>
                    <a:ext uri="{9D8B030D-6E8A-4147-A177-3AD203B41FA5}">
                      <a16:colId xmlns:a16="http://schemas.microsoft.com/office/drawing/2014/main" val="1737087862"/>
                    </a:ext>
                  </a:extLst>
                </a:gridCol>
                <a:gridCol w="1253725">
                  <a:extLst>
                    <a:ext uri="{9D8B030D-6E8A-4147-A177-3AD203B41FA5}">
                      <a16:colId xmlns:a16="http://schemas.microsoft.com/office/drawing/2014/main" val="3942269310"/>
                    </a:ext>
                  </a:extLst>
                </a:gridCol>
                <a:gridCol w="1253725">
                  <a:extLst>
                    <a:ext uri="{9D8B030D-6E8A-4147-A177-3AD203B41FA5}">
                      <a16:colId xmlns:a16="http://schemas.microsoft.com/office/drawing/2014/main" val="2099846689"/>
                    </a:ext>
                  </a:extLst>
                </a:gridCol>
              </a:tblGrid>
              <a:tr h="105151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973" marR="88973" marT="44487" marB="4448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973" marR="88973" marT="44487" marB="4448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973" marR="88973" marT="44487" marB="44487"/>
                </a:tc>
                <a:extLst>
                  <a:ext uri="{0D108BD9-81ED-4DB2-BD59-A6C34878D82A}">
                    <a16:rowId xmlns:a16="http://schemas.microsoft.com/office/drawing/2014/main" val="3088711813"/>
                  </a:ext>
                </a:extLst>
              </a:tr>
              <a:tr h="105151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973" marR="88973" marT="44487" marB="4448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973" marR="88973" marT="44487" marB="4448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973" marR="88973" marT="44487" marB="44487"/>
                </a:tc>
                <a:extLst>
                  <a:ext uri="{0D108BD9-81ED-4DB2-BD59-A6C34878D82A}">
                    <a16:rowId xmlns:a16="http://schemas.microsoft.com/office/drawing/2014/main" val="31768155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DE279FE-CB24-7E07-65D9-9D8C6E721722}"/>
              </a:ext>
            </a:extLst>
          </p:cNvPr>
          <p:cNvSpPr txBox="1"/>
          <p:nvPr/>
        </p:nvSpPr>
        <p:spPr>
          <a:xfrm>
            <a:off x="158902" y="3835411"/>
            <a:ext cx="162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Shell/GUI</a:t>
            </a:r>
            <a:br>
              <a:rPr lang="en-US" b="1" i="1" dirty="0"/>
            </a:br>
            <a:r>
              <a:rPr lang="en-US" b="1" i="1" dirty="0"/>
              <a:t>as </a:t>
            </a:r>
            <a:r>
              <a:rPr lang="en-US" b="1" i="1" dirty="0">
                <a:solidFill>
                  <a:srgbClr val="C00000"/>
                </a:solidFill>
              </a:rPr>
              <a:t>Waiters</a:t>
            </a: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92AA5A09-7590-A378-A31A-6C01F54BCEFC}"/>
              </a:ext>
            </a:extLst>
          </p:cNvPr>
          <p:cNvSpPr/>
          <p:nvPr/>
        </p:nvSpPr>
        <p:spPr>
          <a:xfrm>
            <a:off x="6071781" y="1856123"/>
            <a:ext cx="1214243" cy="986849"/>
          </a:xfrm>
          <a:custGeom>
            <a:avLst/>
            <a:gdLst/>
            <a:ahLst/>
            <a:cxnLst/>
            <a:rect l="l" t="t" r="r" b="b"/>
            <a:pathLst>
              <a:path w="3901332" h="3170719">
                <a:moveTo>
                  <a:pt x="0" y="0"/>
                </a:moveTo>
                <a:lnTo>
                  <a:pt x="3901332" y="0"/>
                </a:lnTo>
                <a:lnTo>
                  <a:pt x="3901332" y="3170719"/>
                </a:lnTo>
                <a:lnTo>
                  <a:pt x="0" y="31707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7A6BDFD-C771-BAFF-AC25-220E33E80CDE}"/>
              </a:ext>
            </a:extLst>
          </p:cNvPr>
          <p:cNvSpPr/>
          <p:nvPr/>
        </p:nvSpPr>
        <p:spPr>
          <a:xfrm>
            <a:off x="7462254" y="2062803"/>
            <a:ext cx="1033930" cy="584641"/>
          </a:xfrm>
          <a:custGeom>
            <a:avLst/>
            <a:gdLst/>
            <a:ahLst/>
            <a:cxnLst/>
            <a:rect l="l" t="t" r="r" b="b"/>
            <a:pathLst>
              <a:path w="4360690" h="2465772">
                <a:moveTo>
                  <a:pt x="0" y="0"/>
                </a:moveTo>
                <a:lnTo>
                  <a:pt x="4360690" y="0"/>
                </a:lnTo>
                <a:lnTo>
                  <a:pt x="4360690" y="2465772"/>
                </a:lnTo>
                <a:lnTo>
                  <a:pt x="0" y="24657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8381695D-6CD5-68E3-D4FD-048BA6902C67}"/>
              </a:ext>
            </a:extLst>
          </p:cNvPr>
          <p:cNvSpPr/>
          <p:nvPr/>
        </p:nvSpPr>
        <p:spPr>
          <a:xfrm>
            <a:off x="8683741" y="2052801"/>
            <a:ext cx="944431" cy="570093"/>
          </a:xfrm>
          <a:custGeom>
            <a:avLst/>
            <a:gdLst/>
            <a:ahLst/>
            <a:cxnLst/>
            <a:rect l="l" t="t" r="r" b="b"/>
            <a:pathLst>
              <a:path w="3922909" h="2368011">
                <a:moveTo>
                  <a:pt x="0" y="0"/>
                </a:moveTo>
                <a:lnTo>
                  <a:pt x="3922909" y="0"/>
                </a:lnTo>
                <a:lnTo>
                  <a:pt x="3922909" y="2368011"/>
                </a:lnTo>
                <a:lnTo>
                  <a:pt x="0" y="236801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3C20AF8-58EF-F36A-69BA-0320E4BA7145}"/>
              </a:ext>
            </a:extLst>
          </p:cNvPr>
          <p:cNvSpPr/>
          <p:nvPr/>
        </p:nvSpPr>
        <p:spPr>
          <a:xfrm>
            <a:off x="2056058" y="2463825"/>
            <a:ext cx="796939" cy="796939"/>
          </a:xfrm>
          <a:custGeom>
            <a:avLst/>
            <a:gdLst/>
            <a:ahLst/>
            <a:cxnLst/>
            <a:rect l="l" t="t" r="r" b="b"/>
            <a:pathLst>
              <a:path w="3662982" h="3662982">
                <a:moveTo>
                  <a:pt x="0" y="0"/>
                </a:moveTo>
                <a:lnTo>
                  <a:pt x="3662982" y="0"/>
                </a:lnTo>
                <a:lnTo>
                  <a:pt x="3662982" y="3662982"/>
                </a:lnTo>
                <a:lnTo>
                  <a:pt x="0" y="366298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8DD62333-A006-4F49-EC43-1B1D3C8F1243}"/>
              </a:ext>
            </a:extLst>
          </p:cNvPr>
          <p:cNvSpPr/>
          <p:nvPr/>
        </p:nvSpPr>
        <p:spPr>
          <a:xfrm>
            <a:off x="2061702" y="3402496"/>
            <a:ext cx="797937" cy="796939"/>
          </a:xfrm>
          <a:custGeom>
            <a:avLst/>
            <a:gdLst/>
            <a:ahLst/>
            <a:cxnLst/>
            <a:rect l="l" t="t" r="r" b="b"/>
            <a:pathLst>
              <a:path w="3667567" h="3662982">
                <a:moveTo>
                  <a:pt x="0" y="0"/>
                </a:moveTo>
                <a:lnTo>
                  <a:pt x="3667567" y="0"/>
                </a:lnTo>
                <a:lnTo>
                  <a:pt x="3667567" y="3662982"/>
                </a:lnTo>
                <a:lnTo>
                  <a:pt x="0" y="366298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0F5DB7-52BA-6A4F-6F0B-569E84ECA8C0}"/>
              </a:ext>
            </a:extLst>
          </p:cNvPr>
          <p:cNvSpPr txBox="1"/>
          <p:nvPr/>
        </p:nvSpPr>
        <p:spPr>
          <a:xfrm>
            <a:off x="6658822" y="5502603"/>
            <a:ext cx="272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Kitchen as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Hardware</a:t>
            </a:r>
          </a:p>
        </p:txBody>
      </p:sp>
      <p:pic>
        <p:nvPicPr>
          <p:cNvPr id="30" name="Graphic 29" descr="Chef female with solid fill">
            <a:extLst>
              <a:ext uri="{FF2B5EF4-FFF2-40B4-BE49-F238E27FC236}">
                <a16:creationId xmlns:a16="http://schemas.microsoft.com/office/drawing/2014/main" id="{DF93DD11-BA5A-75FF-B65D-24DC7547DE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77519" y="2437609"/>
            <a:ext cx="1518342" cy="1518342"/>
          </a:xfrm>
          <a:prstGeom prst="rect">
            <a:avLst/>
          </a:prstGeom>
        </p:spPr>
      </p:pic>
      <p:pic>
        <p:nvPicPr>
          <p:cNvPr id="31" name="Graphic 30" descr="Office worker male with solid fill">
            <a:extLst>
              <a:ext uri="{FF2B5EF4-FFF2-40B4-BE49-F238E27FC236}">
                <a16:creationId xmlns:a16="http://schemas.microsoft.com/office/drawing/2014/main" id="{BE46FA50-275F-7462-8178-84CD3C16895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0420" y="2412656"/>
            <a:ext cx="1518342" cy="151834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FA858D4-3C6C-675F-4E69-B5A05E894C14}"/>
              </a:ext>
            </a:extLst>
          </p:cNvPr>
          <p:cNvSpPr txBox="1"/>
          <p:nvPr/>
        </p:nvSpPr>
        <p:spPr>
          <a:xfrm>
            <a:off x="3201588" y="4054273"/>
            <a:ext cx="272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Kernel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/>
              <a:t>as </a:t>
            </a:r>
            <a:r>
              <a:rPr lang="en-US" b="1" i="1" dirty="0">
                <a:solidFill>
                  <a:srgbClr val="C00000"/>
                </a:solidFill>
              </a:rPr>
              <a:t>Chef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DFD7C7-E62F-61EA-E6A5-9F9DD0B8F15D}"/>
              </a:ext>
            </a:extLst>
          </p:cNvPr>
          <p:cNvSpPr txBox="1"/>
          <p:nvPr/>
        </p:nvSpPr>
        <p:spPr>
          <a:xfrm>
            <a:off x="1576448" y="4257504"/>
            <a:ext cx="189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Dishes on Menu</a:t>
            </a:r>
          </a:p>
          <a:p>
            <a:pPr algn="ctr"/>
            <a:r>
              <a:rPr lang="en-US" b="1" i="1" dirty="0"/>
              <a:t>as </a:t>
            </a:r>
            <a:r>
              <a:rPr lang="en-US" b="1" i="1" dirty="0">
                <a:solidFill>
                  <a:srgbClr val="020294"/>
                </a:solidFill>
              </a:rPr>
              <a:t>Apps</a:t>
            </a:r>
          </a:p>
        </p:txBody>
      </p:sp>
      <p:pic>
        <p:nvPicPr>
          <p:cNvPr id="3" name="Graphic 2" descr="Chef female with solid fill">
            <a:extLst>
              <a:ext uri="{FF2B5EF4-FFF2-40B4-BE49-F238E27FC236}">
                <a16:creationId xmlns:a16="http://schemas.microsoft.com/office/drawing/2014/main" id="{F5A4E9DD-365D-9DB4-4DC7-29E99B04591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735191" y="3420830"/>
            <a:ext cx="1518342" cy="1518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DCF3D-59B0-E488-87F7-139E915B9BC5}"/>
              </a:ext>
            </a:extLst>
          </p:cNvPr>
          <p:cNvSpPr txBox="1"/>
          <p:nvPr/>
        </p:nvSpPr>
        <p:spPr>
          <a:xfrm>
            <a:off x="9463676" y="4770310"/>
            <a:ext cx="2728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File System</a:t>
            </a:r>
          </a:p>
          <a:p>
            <a:pPr algn="ctr"/>
            <a:r>
              <a:rPr lang="en-US" b="1" i="1" dirty="0"/>
              <a:t>as </a:t>
            </a:r>
            <a:r>
              <a:rPr lang="en-US" b="1" i="1" dirty="0">
                <a:solidFill>
                  <a:srgbClr val="C00000"/>
                </a:solidFill>
              </a:rPr>
              <a:t>Pantry</a:t>
            </a:r>
          </a:p>
        </p:txBody>
      </p:sp>
    </p:spTree>
    <p:extLst>
      <p:ext uri="{BB962C8B-B14F-4D97-AF65-F5344CB8AC3E}">
        <p14:creationId xmlns:p14="http://schemas.microsoft.com/office/powerpoint/2010/main" val="218760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ource Serif Pro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ource Serif Pro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d6fb366-8322-46f3-915e-c4d037a454a9}" enabled="0" method="" siteId="{ed6fb366-8322-46f3-915e-c4d037a454a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458</Words>
  <Application>Microsoft Office PowerPoint</Application>
  <PresentationFormat>Widescreen</PresentationFormat>
  <Paragraphs>66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Lato 1 Bold</vt:lpstr>
      <vt:lpstr>Lato 2</vt:lpstr>
      <vt:lpstr>Aptos</vt:lpstr>
      <vt:lpstr>Aptos Display</vt:lpstr>
      <vt:lpstr>Arial</vt:lpstr>
      <vt:lpstr>Britannic Bold</vt:lpstr>
      <vt:lpstr>Calibri</vt:lpstr>
      <vt:lpstr>Monotype Corsiva</vt:lpstr>
      <vt:lpstr>Segoe UI</vt:lpstr>
      <vt:lpstr>Source Serif Pro Black</vt:lpstr>
      <vt:lpstr>Office Theme</vt:lpstr>
      <vt:lpstr>1_Office Theme</vt:lpstr>
      <vt:lpstr>2_Office Theme</vt:lpstr>
      <vt:lpstr>PowerPoint Presentation</vt:lpstr>
      <vt:lpstr>Roadmap Pengantar TIK</vt:lpstr>
      <vt:lpstr>Mending Rakit PC:  Common Mistakes</vt:lpstr>
      <vt:lpstr>PowerPoint Presentation</vt:lpstr>
      <vt:lpstr>PowerPoint Presentation</vt:lpstr>
      <vt:lpstr>Sistem Operasi dan Perangkat Lunak  </vt:lpstr>
      <vt:lpstr>Hardware – OS – Application</vt:lpstr>
      <vt:lpstr>Hardware – OS – Application: Illustrated as a Restaurant</vt:lpstr>
      <vt:lpstr>Hardware – OS – Application: Illustrated as a Restaurant (breakdown)</vt:lpstr>
      <vt:lpstr>Sistem Operasi dan Perangkat Lunak  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Reza Rizky Pratama</dc:creator>
  <cp:lastModifiedBy>Reza Rizky Pratama</cp:lastModifiedBy>
  <cp:revision>1</cp:revision>
  <dcterms:created xsi:type="dcterms:W3CDTF">2024-10-14T08:46:23Z</dcterms:created>
  <dcterms:modified xsi:type="dcterms:W3CDTF">2024-10-31T05:09:12Z</dcterms:modified>
</cp:coreProperties>
</file>