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7" r:id="rId2"/>
  </p:sldMasterIdLst>
  <p:notesMasterIdLst>
    <p:notesMasterId r:id="rId52"/>
  </p:notesMasterIdLst>
  <p:sldIdLst>
    <p:sldId id="258" r:id="rId3"/>
    <p:sldId id="290" r:id="rId4"/>
    <p:sldId id="272" r:id="rId5"/>
    <p:sldId id="291" r:id="rId6"/>
    <p:sldId id="293" r:id="rId7"/>
    <p:sldId id="294" r:id="rId8"/>
    <p:sldId id="296" r:id="rId9"/>
    <p:sldId id="297" r:id="rId10"/>
    <p:sldId id="298" r:id="rId11"/>
    <p:sldId id="289" r:id="rId12"/>
    <p:sldId id="304" r:id="rId13"/>
    <p:sldId id="305" r:id="rId14"/>
    <p:sldId id="300" r:id="rId15"/>
    <p:sldId id="316" r:id="rId16"/>
    <p:sldId id="306" r:id="rId17"/>
    <p:sldId id="311" r:id="rId18"/>
    <p:sldId id="310" r:id="rId19"/>
    <p:sldId id="315" r:id="rId20"/>
    <p:sldId id="313" r:id="rId21"/>
    <p:sldId id="323" r:id="rId22"/>
    <p:sldId id="312" r:id="rId23"/>
    <p:sldId id="308" r:id="rId24"/>
    <p:sldId id="307" r:id="rId25"/>
    <p:sldId id="309" r:id="rId26"/>
    <p:sldId id="349" r:id="rId27"/>
    <p:sldId id="324" r:id="rId28"/>
    <p:sldId id="322" r:id="rId29"/>
    <p:sldId id="336" r:id="rId30"/>
    <p:sldId id="326" r:id="rId31"/>
    <p:sldId id="327" r:id="rId32"/>
    <p:sldId id="329" r:id="rId33"/>
    <p:sldId id="328" r:id="rId34"/>
    <p:sldId id="343" r:id="rId35"/>
    <p:sldId id="325" r:id="rId36"/>
    <p:sldId id="330" r:id="rId37"/>
    <p:sldId id="331" r:id="rId38"/>
    <p:sldId id="341" r:id="rId39"/>
    <p:sldId id="333" r:id="rId40"/>
    <p:sldId id="334" r:id="rId41"/>
    <p:sldId id="332" r:id="rId42"/>
    <p:sldId id="335" r:id="rId43"/>
    <p:sldId id="348" r:id="rId44"/>
    <p:sldId id="347" r:id="rId45"/>
    <p:sldId id="317" r:id="rId46"/>
    <p:sldId id="318" r:id="rId47"/>
    <p:sldId id="321" r:id="rId48"/>
    <p:sldId id="319" r:id="rId49"/>
    <p:sldId id="299" r:id="rId50"/>
    <p:sldId id="275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0294"/>
    <a:srgbClr val="E4D304"/>
    <a:srgbClr val="E3D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0123" autoAdjust="0"/>
  </p:normalViewPr>
  <p:slideViewPr>
    <p:cSldViewPr snapToGrid="0">
      <p:cViewPr varScale="1">
        <p:scale>
          <a:sx n="70" d="100"/>
          <a:sy n="70" d="100"/>
        </p:scale>
        <p:origin x="45" y="5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2829" y="2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presProps" Target="presProps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microsoft.com/office/2016/11/relationships/changesInfo" Target="changesInfos/changesInfo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za Rizky Pratama" userId="771d31ed-b943-4b12-ae2a-45414c129b8c" providerId="ADAL" clId="{038C97F2-19E3-4882-BE54-619D80267B70}"/>
    <pc:docChg chg="delSld">
      <pc:chgData name="Reza Rizky Pratama" userId="771d31ed-b943-4b12-ae2a-45414c129b8c" providerId="ADAL" clId="{038C97F2-19E3-4882-BE54-619D80267B70}" dt="2025-01-15T17:10:55.897" v="7" actId="47"/>
      <pc:docMkLst>
        <pc:docMk/>
      </pc:docMkLst>
      <pc:sldChg chg="del">
        <pc:chgData name="Reza Rizky Pratama" userId="771d31ed-b943-4b12-ae2a-45414c129b8c" providerId="ADAL" clId="{038C97F2-19E3-4882-BE54-619D80267B70}" dt="2025-01-15T17:10:44.355" v="2" actId="47"/>
        <pc:sldMkLst>
          <pc:docMk/>
          <pc:sldMk cId="2270629261" sldId="338"/>
        </pc:sldMkLst>
      </pc:sldChg>
      <pc:sldChg chg="del">
        <pc:chgData name="Reza Rizky Pratama" userId="771d31ed-b943-4b12-ae2a-45414c129b8c" providerId="ADAL" clId="{038C97F2-19E3-4882-BE54-619D80267B70}" dt="2025-01-15T17:10:44.904" v="3" actId="47"/>
        <pc:sldMkLst>
          <pc:docMk/>
          <pc:sldMk cId="988596225" sldId="339"/>
        </pc:sldMkLst>
      </pc:sldChg>
      <pc:sldChg chg="del">
        <pc:chgData name="Reza Rizky Pratama" userId="771d31ed-b943-4b12-ae2a-45414c129b8c" providerId="ADAL" clId="{038C97F2-19E3-4882-BE54-619D80267B70}" dt="2025-01-15T17:10:43.800" v="1" actId="47"/>
        <pc:sldMkLst>
          <pc:docMk/>
          <pc:sldMk cId="3001501025" sldId="340"/>
        </pc:sldMkLst>
      </pc:sldChg>
      <pc:sldChg chg="del">
        <pc:chgData name="Reza Rizky Pratama" userId="771d31ed-b943-4b12-ae2a-45414c129b8c" providerId="ADAL" clId="{038C97F2-19E3-4882-BE54-619D80267B70}" dt="2025-01-15T17:10:55.897" v="7" actId="47"/>
        <pc:sldMkLst>
          <pc:docMk/>
          <pc:sldMk cId="1782591872" sldId="342"/>
        </pc:sldMkLst>
      </pc:sldChg>
      <pc:sldChg chg="del">
        <pc:chgData name="Reza Rizky Pratama" userId="771d31ed-b943-4b12-ae2a-45414c129b8c" providerId="ADAL" clId="{038C97F2-19E3-4882-BE54-619D80267B70}" dt="2025-01-15T17:10:52.755" v="4" actId="47"/>
        <pc:sldMkLst>
          <pc:docMk/>
          <pc:sldMk cId="750994661" sldId="344"/>
        </pc:sldMkLst>
      </pc:sldChg>
      <pc:sldChg chg="del">
        <pc:chgData name="Reza Rizky Pratama" userId="771d31ed-b943-4b12-ae2a-45414c129b8c" providerId="ADAL" clId="{038C97F2-19E3-4882-BE54-619D80267B70}" dt="2025-01-15T17:10:53.395" v="5" actId="47"/>
        <pc:sldMkLst>
          <pc:docMk/>
          <pc:sldMk cId="2389164295" sldId="345"/>
        </pc:sldMkLst>
      </pc:sldChg>
      <pc:sldChg chg="del">
        <pc:chgData name="Reza Rizky Pratama" userId="771d31ed-b943-4b12-ae2a-45414c129b8c" providerId="ADAL" clId="{038C97F2-19E3-4882-BE54-619D80267B70}" dt="2025-01-15T17:10:54.047" v="6" actId="47"/>
        <pc:sldMkLst>
          <pc:docMk/>
          <pc:sldMk cId="2789680164" sldId="346"/>
        </pc:sldMkLst>
      </pc:sldChg>
      <pc:sldChg chg="del">
        <pc:chgData name="Reza Rizky Pratama" userId="771d31ed-b943-4b12-ae2a-45414c129b8c" providerId="ADAL" clId="{038C97F2-19E3-4882-BE54-619D80267B70}" dt="2025-01-15T17:10:41.421" v="0" actId="47"/>
        <pc:sldMkLst>
          <pc:docMk/>
          <pc:sldMk cId="883338927" sldId="350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95C187-612E-44C3-969F-E06D914B5138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1B964F5C-F3E3-4066-8500-06C3626E92E0}">
      <dgm:prSet phldrT="[Text]"/>
      <dgm:spPr>
        <a:solidFill>
          <a:srgbClr val="020294"/>
        </a:solidFill>
        <a:ln>
          <a:noFill/>
        </a:ln>
      </dgm:spPr>
      <dgm:t>
        <a:bodyPr/>
        <a:lstStyle/>
        <a:p>
          <a:r>
            <a:rPr lang="en-US" dirty="0" err="1"/>
            <a:t>Memahami</a:t>
          </a:r>
          <a:r>
            <a:rPr lang="en-US" dirty="0"/>
            <a:t> </a:t>
          </a:r>
          <a:r>
            <a:rPr lang="en-US" dirty="0" err="1"/>
            <a:t>Konteks</a:t>
          </a:r>
          <a:endParaRPr lang="en-US" dirty="0"/>
        </a:p>
      </dgm:t>
    </dgm:pt>
    <dgm:pt modelId="{01DFFA47-6CE6-4D65-959A-927CD8DBE1DB}" type="parTrans" cxnId="{562E6914-FCC2-442D-BA06-97E7AAF80607}">
      <dgm:prSet/>
      <dgm:spPr/>
      <dgm:t>
        <a:bodyPr/>
        <a:lstStyle/>
        <a:p>
          <a:endParaRPr lang="en-US"/>
        </a:p>
      </dgm:t>
    </dgm:pt>
    <dgm:pt modelId="{F4FC4F5D-BC29-42CD-AB29-3C5793924FDB}" type="sibTrans" cxnId="{562E6914-FCC2-442D-BA06-97E7AAF80607}">
      <dgm:prSet/>
      <dgm:spPr/>
      <dgm:t>
        <a:bodyPr/>
        <a:lstStyle/>
        <a:p>
          <a:endParaRPr lang="en-US"/>
        </a:p>
      </dgm:t>
    </dgm:pt>
    <dgm:pt modelId="{A2A9AB6C-DBAC-41D6-B39B-59EC8B1246D5}">
      <dgm:prSet phldrT="[Text]"/>
      <dgm:spPr>
        <a:solidFill>
          <a:srgbClr val="020294"/>
        </a:solidFill>
        <a:ln>
          <a:noFill/>
        </a:ln>
      </dgm:spPr>
      <dgm:t>
        <a:bodyPr/>
        <a:lstStyle/>
        <a:p>
          <a:r>
            <a:rPr lang="en-US" dirty="0"/>
            <a:t>Memilih </a:t>
          </a:r>
          <a:r>
            <a:rPr lang="en-US" dirty="0" err="1"/>
            <a:t>Visualisasi</a:t>
          </a:r>
          <a:r>
            <a:rPr lang="en-US" dirty="0"/>
            <a:t> yang Sesuai</a:t>
          </a:r>
        </a:p>
      </dgm:t>
    </dgm:pt>
    <dgm:pt modelId="{768086EE-612C-4EC2-8526-6B712A661D7B}" type="parTrans" cxnId="{A37A6F38-DD2E-4E45-9C22-B6A0381FD10B}">
      <dgm:prSet/>
      <dgm:spPr/>
      <dgm:t>
        <a:bodyPr/>
        <a:lstStyle/>
        <a:p>
          <a:endParaRPr lang="en-US"/>
        </a:p>
      </dgm:t>
    </dgm:pt>
    <dgm:pt modelId="{6BCF71F9-30A3-4711-A48E-D7C037444919}" type="sibTrans" cxnId="{A37A6F38-DD2E-4E45-9C22-B6A0381FD10B}">
      <dgm:prSet/>
      <dgm:spPr/>
      <dgm:t>
        <a:bodyPr/>
        <a:lstStyle/>
        <a:p>
          <a:endParaRPr lang="en-US"/>
        </a:p>
      </dgm:t>
    </dgm:pt>
    <dgm:pt modelId="{885B118A-5A72-484D-83D1-C5DF173D89DB}">
      <dgm:prSet phldrT="[Text]"/>
      <dgm:spPr>
        <a:solidFill>
          <a:srgbClr val="020294"/>
        </a:solidFill>
        <a:ln>
          <a:noFill/>
        </a:ln>
      </dgm:spPr>
      <dgm:t>
        <a:bodyPr/>
        <a:lstStyle/>
        <a:p>
          <a:r>
            <a:rPr lang="en-US" dirty="0"/>
            <a:t>Mengidentifikasi dan </a:t>
          </a:r>
          <a:r>
            <a:rPr lang="en-US" dirty="0" err="1"/>
            <a:t>Menghilangkan</a:t>
          </a:r>
          <a:r>
            <a:rPr lang="en-US" dirty="0"/>
            <a:t> Clutter</a:t>
          </a:r>
        </a:p>
      </dgm:t>
    </dgm:pt>
    <dgm:pt modelId="{39C6E485-9ABE-43A2-B35F-621DF4BBDDC5}" type="parTrans" cxnId="{92A25A0E-A96C-4044-A1C7-5CB8E6A0A6A5}">
      <dgm:prSet/>
      <dgm:spPr/>
      <dgm:t>
        <a:bodyPr/>
        <a:lstStyle/>
        <a:p>
          <a:endParaRPr lang="en-US"/>
        </a:p>
      </dgm:t>
    </dgm:pt>
    <dgm:pt modelId="{E47AFE31-3C35-4C93-96CC-7295805B9D4C}" type="sibTrans" cxnId="{92A25A0E-A96C-4044-A1C7-5CB8E6A0A6A5}">
      <dgm:prSet/>
      <dgm:spPr/>
      <dgm:t>
        <a:bodyPr/>
        <a:lstStyle/>
        <a:p>
          <a:endParaRPr lang="en-US"/>
        </a:p>
      </dgm:t>
    </dgm:pt>
    <dgm:pt modelId="{7130ECBE-E035-4DD0-A149-34EA1345AA32}">
      <dgm:prSet phldrT="[Text]"/>
      <dgm:spPr>
        <a:solidFill>
          <a:srgbClr val="020294"/>
        </a:solidFill>
        <a:ln>
          <a:noFill/>
        </a:ln>
      </dgm:spPr>
      <dgm:t>
        <a:bodyPr/>
        <a:lstStyle/>
        <a:p>
          <a:r>
            <a:rPr lang="en-US" dirty="0"/>
            <a:t>Menambahkan </a:t>
          </a:r>
          <a:r>
            <a:rPr lang="en-US" dirty="0" err="1"/>
            <a:t>Penekanan</a:t>
          </a:r>
          <a:r>
            <a:rPr lang="en-US" dirty="0"/>
            <a:t> / </a:t>
          </a:r>
          <a:r>
            <a:rPr lang="en-US" dirty="0" err="1"/>
            <a:t>Fokus</a:t>
          </a:r>
          <a:endParaRPr lang="en-US" dirty="0"/>
        </a:p>
      </dgm:t>
    </dgm:pt>
    <dgm:pt modelId="{8D2D361A-32B4-42D9-B0E5-5C563BEB4B45}" type="parTrans" cxnId="{22BC9120-3780-4819-8B3A-FDF4E3097C94}">
      <dgm:prSet/>
      <dgm:spPr/>
      <dgm:t>
        <a:bodyPr/>
        <a:lstStyle/>
        <a:p>
          <a:endParaRPr lang="en-US"/>
        </a:p>
      </dgm:t>
    </dgm:pt>
    <dgm:pt modelId="{A96FD5A9-84D7-4534-A1C3-277A42BF7A9A}" type="sibTrans" cxnId="{22BC9120-3780-4819-8B3A-FDF4E3097C94}">
      <dgm:prSet/>
      <dgm:spPr/>
      <dgm:t>
        <a:bodyPr/>
        <a:lstStyle/>
        <a:p>
          <a:endParaRPr lang="en-US"/>
        </a:p>
      </dgm:t>
    </dgm:pt>
    <dgm:pt modelId="{77B60953-B82D-4AD8-81E2-11AE0242AA19}">
      <dgm:prSet phldrT="[Text]"/>
      <dgm:spPr>
        <a:solidFill>
          <a:srgbClr val="020294"/>
        </a:solidFill>
        <a:ln>
          <a:noFill/>
        </a:ln>
      </dgm:spPr>
      <dgm:t>
        <a:bodyPr/>
        <a:lstStyle/>
        <a:p>
          <a:r>
            <a:rPr lang="en-US" dirty="0"/>
            <a:t>Berpikir Seperti </a:t>
          </a:r>
          <a:r>
            <a:rPr lang="en-US" dirty="0" err="1"/>
            <a:t>Seorang</a:t>
          </a:r>
          <a:r>
            <a:rPr lang="en-US" dirty="0"/>
            <a:t> </a:t>
          </a:r>
          <a:r>
            <a:rPr lang="en-US" dirty="0" err="1"/>
            <a:t>Desainer</a:t>
          </a:r>
          <a:endParaRPr lang="en-US" dirty="0"/>
        </a:p>
      </dgm:t>
    </dgm:pt>
    <dgm:pt modelId="{2B6211DE-2978-4A57-BEC3-E16C416293DB}" type="parTrans" cxnId="{99488F7B-3D25-44C1-9D41-E22FE619C765}">
      <dgm:prSet/>
      <dgm:spPr/>
      <dgm:t>
        <a:bodyPr/>
        <a:lstStyle/>
        <a:p>
          <a:endParaRPr lang="en-US"/>
        </a:p>
      </dgm:t>
    </dgm:pt>
    <dgm:pt modelId="{6F2F6AF0-69E5-4967-BD48-0CFEF7166D50}" type="sibTrans" cxnId="{99488F7B-3D25-44C1-9D41-E22FE619C765}">
      <dgm:prSet/>
      <dgm:spPr/>
      <dgm:t>
        <a:bodyPr/>
        <a:lstStyle/>
        <a:p>
          <a:endParaRPr lang="en-US"/>
        </a:p>
      </dgm:t>
    </dgm:pt>
    <dgm:pt modelId="{D279C73E-EBD4-4B75-9DE3-CE2FAB377580}">
      <dgm:prSet phldrT="[Text]"/>
      <dgm:spPr>
        <a:solidFill>
          <a:srgbClr val="020294"/>
        </a:solidFill>
        <a:ln>
          <a:noFill/>
        </a:ln>
      </dgm:spPr>
      <dgm:t>
        <a:bodyPr/>
        <a:lstStyle/>
        <a:p>
          <a:r>
            <a:rPr lang="en-US" dirty="0" err="1"/>
            <a:t>Menceritakan</a:t>
          </a:r>
          <a:r>
            <a:rPr lang="en-US" dirty="0"/>
            <a:t> </a:t>
          </a:r>
          <a:r>
            <a:rPr lang="en-US" dirty="0" err="1"/>
            <a:t>Suatu</a:t>
          </a:r>
          <a:r>
            <a:rPr lang="en-US" dirty="0"/>
            <a:t> </a:t>
          </a:r>
          <a:r>
            <a:rPr lang="en-US" dirty="0" err="1"/>
            <a:t>Kisah</a:t>
          </a:r>
          <a:endParaRPr lang="en-US" dirty="0"/>
        </a:p>
      </dgm:t>
    </dgm:pt>
    <dgm:pt modelId="{5EB2756D-8B19-432E-A1AC-A0B811B7EB97}" type="parTrans" cxnId="{C5BAA11A-5321-49E9-A802-615C6A7862F7}">
      <dgm:prSet/>
      <dgm:spPr/>
      <dgm:t>
        <a:bodyPr/>
        <a:lstStyle/>
        <a:p>
          <a:endParaRPr lang="en-US"/>
        </a:p>
      </dgm:t>
    </dgm:pt>
    <dgm:pt modelId="{CA60672A-8555-4041-85BE-7F4034F5756E}" type="sibTrans" cxnId="{C5BAA11A-5321-49E9-A802-615C6A7862F7}">
      <dgm:prSet/>
      <dgm:spPr/>
      <dgm:t>
        <a:bodyPr/>
        <a:lstStyle/>
        <a:p>
          <a:endParaRPr lang="en-US"/>
        </a:p>
      </dgm:t>
    </dgm:pt>
    <dgm:pt modelId="{E521A2E5-2AA5-4E5C-A926-52A3D9C0693E}" type="pres">
      <dgm:prSet presAssocID="{2795C187-612E-44C3-969F-E06D914B5138}" presName="CompostProcess" presStyleCnt="0">
        <dgm:presLayoutVars>
          <dgm:dir/>
          <dgm:resizeHandles val="exact"/>
        </dgm:presLayoutVars>
      </dgm:prSet>
      <dgm:spPr/>
    </dgm:pt>
    <dgm:pt modelId="{689FD125-9955-4AB8-96B7-21905D2C2C07}" type="pres">
      <dgm:prSet presAssocID="{2795C187-612E-44C3-969F-E06D914B5138}" presName="arrow" presStyleLbl="bgShp" presStyleIdx="0" presStyleCnt="1"/>
      <dgm:spPr>
        <a:solidFill>
          <a:srgbClr val="E4D304"/>
        </a:solidFill>
      </dgm:spPr>
    </dgm:pt>
    <dgm:pt modelId="{E5EE765F-C2FE-47AA-A4D0-6687B00FC4EE}" type="pres">
      <dgm:prSet presAssocID="{2795C187-612E-44C3-969F-E06D914B5138}" presName="linearProcess" presStyleCnt="0"/>
      <dgm:spPr/>
    </dgm:pt>
    <dgm:pt modelId="{501F1E15-35F6-44C1-A4C2-DD99B184EB3D}" type="pres">
      <dgm:prSet presAssocID="{1B964F5C-F3E3-4066-8500-06C3626E92E0}" presName="textNode" presStyleLbl="node1" presStyleIdx="0" presStyleCnt="6">
        <dgm:presLayoutVars>
          <dgm:bulletEnabled val="1"/>
        </dgm:presLayoutVars>
      </dgm:prSet>
      <dgm:spPr/>
    </dgm:pt>
    <dgm:pt modelId="{69FC6281-1485-4161-BACA-B906B310D361}" type="pres">
      <dgm:prSet presAssocID="{F4FC4F5D-BC29-42CD-AB29-3C5793924FDB}" presName="sibTrans" presStyleCnt="0"/>
      <dgm:spPr/>
    </dgm:pt>
    <dgm:pt modelId="{1FC387ED-DA42-4ACD-A742-C7592AABE037}" type="pres">
      <dgm:prSet presAssocID="{A2A9AB6C-DBAC-41D6-B39B-59EC8B1246D5}" presName="textNode" presStyleLbl="node1" presStyleIdx="1" presStyleCnt="6">
        <dgm:presLayoutVars>
          <dgm:bulletEnabled val="1"/>
        </dgm:presLayoutVars>
      </dgm:prSet>
      <dgm:spPr/>
    </dgm:pt>
    <dgm:pt modelId="{3A42ECE6-EDAA-48E5-B784-581F5364F537}" type="pres">
      <dgm:prSet presAssocID="{6BCF71F9-30A3-4711-A48E-D7C037444919}" presName="sibTrans" presStyleCnt="0"/>
      <dgm:spPr/>
    </dgm:pt>
    <dgm:pt modelId="{4ED23BB3-B8E1-492A-92A5-BA859145C25C}" type="pres">
      <dgm:prSet presAssocID="{885B118A-5A72-484D-83D1-C5DF173D89DB}" presName="textNode" presStyleLbl="node1" presStyleIdx="2" presStyleCnt="6">
        <dgm:presLayoutVars>
          <dgm:bulletEnabled val="1"/>
        </dgm:presLayoutVars>
      </dgm:prSet>
      <dgm:spPr/>
    </dgm:pt>
    <dgm:pt modelId="{DC6431C1-4470-474A-A3B3-BA28EC880E24}" type="pres">
      <dgm:prSet presAssocID="{E47AFE31-3C35-4C93-96CC-7295805B9D4C}" presName="sibTrans" presStyleCnt="0"/>
      <dgm:spPr/>
    </dgm:pt>
    <dgm:pt modelId="{C92C86B9-7EEA-4D76-BA65-EC97BE1025F1}" type="pres">
      <dgm:prSet presAssocID="{7130ECBE-E035-4DD0-A149-34EA1345AA32}" presName="textNode" presStyleLbl="node1" presStyleIdx="3" presStyleCnt="6">
        <dgm:presLayoutVars>
          <dgm:bulletEnabled val="1"/>
        </dgm:presLayoutVars>
      </dgm:prSet>
      <dgm:spPr/>
    </dgm:pt>
    <dgm:pt modelId="{471932A8-C322-4AE0-B636-F4DE82A83D1F}" type="pres">
      <dgm:prSet presAssocID="{A96FD5A9-84D7-4534-A1C3-277A42BF7A9A}" presName="sibTrans" presStyleCnt="0"/>
      <dgm:spPr/>
    </dgm:pt>
    <dgm:pt modelId="{8A1F6AF7-D852-4466-9159-4BA579618297}" type="pres">
      <dgm:prSet presAssocID="{77B60953-B82D-4AD8-81E2-11AE0242AA19}" presName="textNode" presStyleLbl="node1" presStyleIdx="4" presStyleCnt="6">
        <dgm:presLayoutVars>
          <dgm:bulletEnabled val="1"/>
        </dgm:presLayoutVars>
      </dgm:prSet>
      <dgm:spPr/>
    </dgm:pt>
    <dgm:pt modelId="{73E3C542-E66A-4E35-AD37-8B5B22CECB2E}" type="pres">
      <dgm:prSet presAssocID="{6F2F6AF0-69E5-4967-BD48-0CFEF7166D50}" presName="sibTrans" presStyleCnt="0"/>
      <dgm:spPr/>
    </dgm:pt>
    <dgm:pt modelId="{86FFC8F4-0393-44DD-B054-246A92DD3537}" type="pres">
      <dgm:prSet presAssocID="{D279C73E-EBD4-4B75-9DE3-CE2FAB377580}" presName="textNode" presStyleLbl="node1" presStyleIdx="5" presStyleCnt="6">
        <dgm:presLayoutVars>
          <dgm:bulletEnabled val="1"/>
        </dgm:presLayoutVars>
      </dgm:prSet>
      <dgm:spPr/>
    </dgm:pt>
  </dgm:ptLst>
  <dgm:cxnLst>
    <dgm:cxn modelId="{7BBC5005-DC5E-4B7D-B8C8-B59405A496F0}" type="presOf" srcId="{7130ECBE-E035-4DD0-A149-34EA1345AA32}" destId="{C92C86B9-7EEA-4D76-BA65-EC97BE1025F1}" srcOrd="0" destOrd="0" presId="urn:microsoft.com/office/officeart/2005/8/layout/hProcess9"/>
    <dgm:cxn modelId="{92A25A0E-A96C-4044-A1C7-5CB8E6A0A6A5}" srcId="{2795C187-612E-44C3-969F-E06D914B5138}" destId="{885B118A-5A72-484D-83D1-C5DF173D89DB}" srcOrd="2" destOrd="0" parTransId="{39C6E485-9ABE-43A2-B35F-621DF4BBDDC5}" sibTransId="{E47AFE31-3C35-4C93-96CC-7295805B9D4C}"/>
    <dgm:cxn modelId="{562E6914-FCC2-442D-BA06-97E7AAF80607}" srcId="{2795C187-612E-44C3-969F-E06D914B5138}" destId="{1B964F5C-F3E3-4066-8500-06C3626E92E0}" srcOrd="0" destOrd="0" parTransId="{01DFFA47-6CE6-4D65-959A-927CD8DBE1DB}" sibTransId="{F4FC4F5D-BC29-42CD-AB29-3C5793924FDB}"/>
    <dgm:cxn modelId="{C5BAA11A-5321-49E9-A802-615C6A7862F7}" srcId="{2795C187-612E-44C3-969F-E06D914B5138}" destId="{D279C73E-EBD4-4B75-9DE3-CE2FAB377580}" srcOrd="5" destOrd="0" parTransId="{5EB2756D-8B19-432E-A1AC-A0B811B7EB97}" sibTransId="{CA60672A-8555-4041-85BE-7F4034F5756E}"/>
    <dgm:cxn modelId="{6A5A981D-2044-4BFB-8C74-C34EFCB3F948}" type="presOf" srcId="{2795C187-612E-44C3-969F-E06D914B5138}" destId="{E521A2E5-2AA5-4E5C-A926-52A3D9C0693E}" srcOrd="0" destOrd="0" presId="urn:microsoft.com/office/officeart/2005/8/layout/hProcess9"/>
    <dgm:cxn modelId="{22BC9120-3780-4819-8B3A-FDF4E3097C94}" srcId="{2795C187-612E-44C3-969F-E06D914B5138}" destId="{7130ECBE-E035-4DD0-A149-34EA1345AA32}" srcOrd="3" destOrd="0" parTransId="{8D2D361A-32B4-42D9-B0E5-5C563BEB4B45}" sibTransId="{A96FD5A9-84D7-4534-A1C3-277A42BF7A9A}"/>
    <dgm:cxn modelId="{423E1A2B-C09B-4873-BAA0-211268599B88}" type="presOf" srcId="{1B964F5C-F3E3-4066-8500-06C3626E92E0}" destId="{501F1E15-35F6-44C1-A4C2-DD99B184EB3D}" srcOrd="0" destOrd="0" presId="urn:microsoft.com/office/officeart/2005/8/layout/hProcess9"/>
    <dgm:cxn modelId="{A37A6F38-DD2E-4E45-9C22-B6A0381FD10B}" srcId="{2795C187-612E-44C3-969F-E06D914B5138}" destId="{A2A9AB6C-DBAC-41D6-B39B-59EC8B1246D5}" srcOrd="1" destOrd="0" parTransId="{768086EE-612C-4EC2-8526-6B712A661D7B}" sibTransId="{6BCF71F9-30A3-4711-A48E-D7C037444919}"/>
    <dgm:cxn modelId="{99488F7B-3D25-44C1-9D41-E22FE619C765}" srcId="{2795C187-612E-44C3-969F-E06D914B5138}" destId="{77B60953-B82D-4AD8-81E2-11AE0242AA19}" srcOrd="4" destOrd="0" parTransId="{2B6211DE-2978-4A57-BEC3-E16C416293DB}" sibTransId="{6F2F6AF0-69E5-4967-BD48-0CFEF7166D50}"/>
    <dgm:cxn modelId="{F7D1E584-4155-418F-BB24-3C3E9CEE3A96}" type="presOf" srcId="{77B60953-B82D-4AD8-81E2-11AE0242AA19}" destId="{8A1F6AF7-D852-4466-9159-4BA579618297}" srcOrd="0" destOrd="0" presId="urn:microsoft.com/office/officeart/2005/8/layout/hProcess9"/>
    <dgm:cxn modelId="{96952CB2-F43A-46AC-8163-4240C9B6DD7C}" type="presOf" srcId="{D279C73E-EBD4-4B75-9DE3-CE2FAB377580}" destId="{86FFC8F4-0393-44DD-B054-246A92DD3537}" srcOrd="0" destOrd="0" presId="urn:microsoft.com/office/officeart/2005/8/layout/hProcess9"/>
    <dgm:cxn modelId="{F1E2CAC1-101F-46EB-ACE9-FB743538A7C3}" type="presOf" srcId="{885B118A-5A72-484D-83D1-C5DF173D89DB}" destId="{4ED23BB3-B8E1-492A-92A5-BA859145C25C}" srcOrd="0" destOrd="0" presId="urn:microsoft.com/office/officeart/2005/8/layout/hProcess9"/>
    <dgm:cxn modelId="{4457BDCA-BB04-49EF-8BE0-08D7C9646E93}" type="presOf" srcId="{A2A9AB6C-DBAC-41D6-B39B-59EC8B1246D5}" destId="{1FC387ED-DA42-4ACD-A742-C7592AABE037}" srcOrd="0" destOrd="0" presId="urn:microsoft.com/office/officeart/2005/8/layout/hProcess9"/>
    <dgm:cxn modelId="{F5A9B9CE-1FB8-4A5A-8800-1A7D0D59034C}" type="presParOf" srcId="{E521A2E5-2AA5-4E5C-A926-52A3D9C0693E}" destId="{689FD125-9955-4AB8-96B7-21905D2C2C07}" srcOrd="0" destOrd="0" presId="urn:microsoft.com/office/officeart/2005/8/layout/hProcess9"/>
    <dgm:cxn modelId="{93B10620-661E-4BE6-987B-064BDECE1A49}" type="presParOf" srcId="{E521A2E5-2AA5-4E5C-A926-52A3D9C0693E}" destId="{E5EE765F-C2FE-47AA-A4D0-6687B00FC4EE}" srcOrd="1" destOrd="0" presId="urn:microsoft.com/office/officeart/2005/8/layout/hProcess9"/>
    <dgm:cxn modelId="{33C7D323-DE73-4813-BEE1-5561E4E75404}" type="presParOf" srcId="{E5EE765F-C2FE-47AA-A4D0-6687B00FC4EE}" destId="{501F1E15-35F6-44C1-A4C2-DD99B184EB3D}" srcOrd="0" destOrd="0" presId="urn:microsoft.com/office/officeart/2005/8/layout/hProcess9"/>
    <dgm:cxn modelId="{ACB3905B-CEF5-4A8B-BDAC-A904CF4A236A}" type="presParOf" srcId="{E5EE765F-C2FE-47AA-A4D0-6687B00FC4EE}" destId="{69FC6281-1485-4161-BACA-B906B310D361}" srcOrd="1" destOrd="0" presId="urn:microsoft.com/office/officeart/2005/8/layout/hProcess9"/>
    <dgm:cxn modelId="{F170E6FF-AA39-423A-83B3-49ABC7052198}" type="presParOf" srcId="{E5EE765F-C2FE-47AA-A4D0-6687B00FC4EE}" destId="{1FC387ED-DA42-4ACD-A742-C7592AABE037}" srcOrd="2" destOrd="0" presId="urn:microsoft.com/office/officeart/2005/8/layout/hProcess9"/>
    <dgm:cxn modelId="{DCFCFB91-0B8F-431B-B24C-3BA3A412C518}" type="presParOf" srcId="{E5EE765F-C2FE-47AA-A4D0-6687B00FC4EE}" destId="{3A42ECE6-EDAA-48E5-B784-581F5364F537}" srcOrd="3" destOrd="0" presId="urn:microsoft.com/office/officeart/2005/8/layout/hProcess9"/>
    <dgm:cxn modelId="{7844E42D-C66E-4F75-A8A1-1AC2C15E5C49}" type="presParOf" srcId="{E5EE765F-C2FE-47AA-A4D0-6687B00FC4EE}" destId="{4ED23BB3-B8E1-492A-92A5-BA859145C25C}" srcOrd="4" destOrd="0" presId="urn:microsoft.com/office/officeart/2005/8/layout/hProcess9"/>
    <dgm:cxn modelId="{A08D2867-3613-41AC-821D-F0DCE51B4D3F}" type="presParOf" srcId="{E5EE765F-C2FE-47AA-A4D0-6687B00FC4EE}" destId="{DC6431C1-4470-474A-A3B3-BA28EC880E24}" srcOrd="5" destOrd="0" presId="urn:microsoft.com/office/officeart/2005/8/layout/hProcess9"/>
    <dgm:cxn modelId="{2C8CB8EF-B504-47B1-B302-2F141B174742}" type="presParOf" srcId="{E5EE765F-C2FE-47AA-A4D0-6687B00FC4EE}" destId="{C92C86B9-7EEA-4D76-BA65-EC97BE1025F1}" srcOrd="6" destOrd="0" presId="urn:microsoft.com/office/officeart/2005/8/layout/hProcess9"/>
    <dgm:cxn modelId="{0A4568E7-B149-4EE9-A37B-685F921C92A1}" type="presParOf" srcId="{E5EE765F-C2FE-47AA-A4D0-6687B00FC4EE}" destId="{471932A8-C322-4AE0-B636-F4DE82A83D1F}" srcOrd="7" destOrd="0" presId="urn:microsoft.com/office/officeart/2005/8/layout/hProcess9"/>
    <dgm:cxn modelId="{99428201-5D55-4F42-8A96-32AC536DA241}" type="presParOf" srcId="{E5EE765F-C2FE-47AA-A4D0-6687B00FC4EE}" destId="{8A1F6AF7-D852-4466-9159-4BA579618297}" srcOrd="8" destOrd="0" presId="urn:microsoft.com/office/officeart/2005/8/layout/hProcess9"/>
    <dgm:cxn modelId="{E387DA4D-35B2-4052-89CB-CB920DCB19AF}" type="presParOf" srcId="{E5EE765F-C2FE-47AA-A4D0-6687B00FC4EE}" destId="{73E3C542-E66A-4E35-AD37-8B5B22CECB2E}" srcOrd="9" destOrd="0" presId="urn:microsoft.com/office/officeart/2005/8/layout/hProcess9"/>
    <dgm:cxn modelId="{13932E86-2338-401D-83AB-508A82B30EF8}" type="presParOf" srcId="{E5EE765F-C2FE-47AA-A4D0-6687B00FC4EE}" destId="{86FFC8F4-0393-44DD-B054-246A92DD3537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15877DA-B8C7-4F42-AECD-D0A89CCE89AF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7BF5A1B-2103-45B4-BB26-AC033E9BEAF9}">
      <dgm:prSet phldrT="[Text]"/>
      <dgm:spPr/>
      <dgm:t>
        <a:bodyPr/>
        <a:lstStyle/>
        <a:p>
          <a:r>
            <a:rPr lang="en-US" dirty="0"/>
            <a:t>Temporal</a:t>
          </a:r>
        </a:p>
      </dgm:t>
    </dgm:pt>
    <dgm:pt modelId="{ACEBB706-6AD3-4654-8F4D-E3DEC0B2AC05}" type="parTrans" cxnId="{A9151D8B-FF1D-4446-8B1E-9807DCB3DACB}">
      <dgm:prSet/>
      <dgm:spPr/>
      <dgm:t>
        <a:bodyPr/>
        <a:lstStyle/>
        <a:p>
          <a:endParaRPr lang="en-US"/>
        </a:p>
      </dgm:t>
    </dgm:pt>
    <dgm:pt modelId="{880E7FAB-F0CD-4FED-BF9F-5DB6D6773169}" type="sibTrans" cxnId="{A9151D8B-FF1D-4446-8B1E-9807DCB3DACB}">
      <dgm:prSet/>
      <dgm:spPr/>
      <dgm:t>
        <a:bodyPr/>
        <a:lstStyle/>
        <a:p>
          <a:endParaRPr lang="en-US"/>
        </a:p>
      </dgm:t>
    </dgm:pt>
    <dgm:pt modelId="{40490A59-6489-4801-AF0D-686DD9FE8AE8}">
      <dgm:prSet phldrT="[Text]"/>
      <dgm:spPr/>
      <dgm:t>
        <a:bodyPr/>
        <a:lstStyle/>
        <a:p>
          <a:r>
            <a:rPr lang="en-US" dirty="0"/>
            <a:t>Bar</a:t>
          </a:r>
        </a:p>
      </dgm:t>
    </dgm:pt>
    <dgm:pt modelId="{488A00B6-D808-4DFA-A35D-42847CC703A1}" type="parTrans" cxnId="{E8E3EE07-AA7E-4421-B1A3-FF9AF79FDE33}">
      <dgm:prSet/>
      <dgm:spPr/>
      <dgm:t>
        <a:bodyPr/>
        <a:lstStyle/>
        <a:p>
          <a:endParaRPr lang="en-US"/>
        </a:p>
      </dgm:t>
    </dgm:pt>
    <dgm:pt modelId="{43A709C0-667C-4C73-AD84-16DB6DFA99A4}" type="sibTrans" cxnId="{E8E3EE07-AA7E-4421-B1A3-FF9AF79FDE33}">
      <dgm:prSet/>
      <dgm:spPr/>
      <dgm:t>
        <a:bodyPr/>
        <a:lstStyle/>
        <a:p>
          <a:endParaRPr lang="en-US"/>
        </a:p>
      </dgm:t>
    </dgm:pt>
    <dgm:pt modelId="{9036DDEE-9593-4055-AB6C-8559BB19D377}">
      <dgm:prSet phldrT="[Text]"/>
      <dgm:spPr/>
      <dgm:t>
        <a:bodyPr/>
        <a:lstStyle/>
        <a:p>
          <a:r>
            <a:rPr lang="en-US" dirty="0"/>
            <a:t>Line</a:t>
          </a:r>
        </a:p>
      </dgm:t>
    </dgm:pt>
    <dgm:pt modelId="{9FB1D5DC-29D8-4B8B-802C-0BA28488A3C2}" type="parTrans" cxnId="{6DD6F9E0-B0F8-4E29-86F2-88E925B6F5B5}">
      <dgm:prSet/>
      <dgm:spPr/>
      <dgm:t>
        <a:bodyPr/>
        <a:lstStyle/>
        <a:p>
          <a:endParaRPr lang="en-US"/>
        </a:p>
      </dgm:t>
    </dgm:pt>
    <dgm:pt modelId="{7EE4EF67-5873-4550-803A-4EB8149695B9}" type="sibTrans" cxnId="{6DD6F9E0-B0F8-4E29-86F2-88E925B6F5B5}">
      <dgm:prSet/>
      <dgm:spPr/>
      <dgm:t>
        <a:bodyPr/>
        <a:lstStyle/>
        <a:p>
          <a:endParaRPr lang="en-US"/>
        </a:p>
      </dgm:t>
    </dgm:pt>
    <dgm:pt modelId="{91DBC1EB-ED44-4CA2-9893-2D779B92F17C}">
      <dgm:prSet phldrT="[Text]"/>
      <dgm:spPr/>
      <dgm:t>
        <a:bodyPr/>
        <a:lstStyle/>
        <a:p>
          <a:r>
            <a:rPr lang="en-US" strike="sngStrike" dirty="0"/>
            <a:t>Scatter Plot</a:t>
          </a:r>
        </a:p>
      </dgm:t>
    </dgm:pt>
    <dgm:pt modelId="{7D2C7B33-3535-4FE7-B3F2-8FA7A3CA350C}" type="parTrans" cxnId="{B9CE6C73-99D8-4B5F-9E65-8D3C2AB14A8A}">
      <dgm:prSet/>
      <dgm:spPr/>
      <dgm:t>
        <a:bodyPr/>
        <a:lstStyle/>
        <a:p>
          <a:endParaRPr lang="en-US"/>
        </a:p>
      </dgm:t>
    </dgm:pt>
    <dgm:pt modelId="{552E207D-5997-4337-9452-1457C7E75BF8}" type="sibTrans" cxnId="{B9CE6C73-99D8-4B5F-9E65-8D3C2AB14A8A}">
      <dgm:prSet/>
      <dgm:spPr/>
      <dgm:t>
        <a:bodyPr/>
        <a:lstStyle/>
        <a:p>
          <a:endParaRPr lang="en-US"/>
        </a:p>
      </dgm:t>
    </dgm:pt>
    <dgm:pt modelId="{45C5B997-4BFA-43B2-881B-557CB2BE9E59}">
      <dgm:prSet phldrT="[Text]"/>
      <dgm:spPr/>
      <dgm:t>
        <a:bodyPr/>
        <a:lstStyle/>
        <a:p>
          <a:r>
            <a:rPr lang="en-US" dirty="0" err="1"/>
            <a:t>Hirarki</a:t>
          </a:r>
          <a:endParaRPr lang="en-US" dirty="0"/>
        </a:p>
      </dgm:t>
    </dgm:pt>
    <dgm:pt modelId="{DB20660B-64BE-4315-86E1-9F1EF288F79E}" type="parTrans" cxnId="{549CFE08-DD4D-48AC-AB64-5E876EF1CC0D}">
      <dgm:prSet/>
      <dgm:spPr/>
      <dgm:t>
        <a:bodyPr/>
        <a:lstStyle/>
        <a:p>
          <a:endParaRPr lang="en-US"/>
        </a:p>
      </dgm:t>
    </dgm:pt>
    <dgm:pt modelId="{9DDE22E6-0496-461F-9416-4EA1306D7BD7}" type="sibTrans" cxnId="{549CFE08-DD4D-48AC-AB64-5E876EF1CC0D}">
      <dgm:prSet/>
      <dgm:spPr/>
      <dgm:t>
        <a:bodyPr/>
        <a:lstStyle/>
        <a:p>
          <a:endParaRPr lang="en-US"/>
        </a:p>
      </dgm:t>
    </dgm:pt>
    <dgm:pt modelId="{C03B92C6-1CD2-400B-B436-1AFE4335B79A}">
      <dgm:prSet phldrT="[Text]"/>
      <dgm:spPr/>
      <dgm:t>
        <a:bodyPr/>
        <a:lstStyle/>
        <a:p>
          <a:r>
            <a:rPr lang="en-US" dirty="0"/>
            <a:t>Tree Map</a:t>
          </a:r>
        </a:p>
      </dgm:t>
    </dgm:pt>
    <dgm:pt modelId="{D29F7601-0ACD-4D9C-AA5F-FF9D637B2F0B}" type="parTrans" cxnId="{DA3F20B1-8BB4-4908-B977-28AD3127F502}">
      <dgm:prSet/>
      <dgm:spPr/>
      <dgm:t>
        <a:bodyPr/>
        <a:lstStyle/>
        <a:p>
          <a:endParaRPr lang="en-US"/>
        </a:p>
      </dgm:t>
    </dgm:pt>
    <dgm:pt modelId="{51F69031-243B-4F16-A88A-3D385BD51965}" type="sibTrans" cxnId="{DA3F20B1-8BB4-4908-B977-28AD3127F502}">
      <dgm:prSet/>
      <dgm:spPr/>
      <dgm:t>
        <a:bodyPr/>
        <a:lstStyle/>
        <a:p>
          <a:endParaRPr lang="en-US"/>
        </a:p>
      </dgm:t>
    </dgm:pt>
    <dgm:pt modelId="{2F6A1BE5-590E-4074-9ED0-87DACBB13069}">
      <dgm:prSet phldrT="[Text]"/>
      <dgm:spPr/>
      <dgm:t>
        <a:bodyPr/>
        <a:lstStyle/>
        <a:p>
          <a:r>
            <a:rPr lang="en-US" dirty="0"/>
            <a:t>Ring Chart</a:t>
          </a:r>
        </a:p>
      </dgm:t>
    </dgm:pt>
    <dgm:pt modelId="{D327F002-D8F8-47DF-B83C-01180315D7F1}" type="parTrans" cxnId="{2FB7EDD4-083C-470F-9011-9135FDEF34F1}">
      <dgm:prSet/>
      <dgm:spPr/>
      <dgm:t>
        <a:bodyPr/>
        <a:lstStyle/>
        <a:p>
          <a:endParaRPr lang="en-US"/>
        </a:p>
      </dgm:t>
    </dgm:pt>
    <dgm:pt modelId="{ED682799-68BE-4D72-8AEF-90576A4D83AE}" type="sibTrans" cxnId="{2FB7EDD4-083C-470F-9011-9135FDEF34F1}">
      <dgm:prSet/>
      <dgm:spPr/>
      <dgm:t>
        <a:bodyPr/>
        <a:lstStyle/>
        <a:p>
          <a:endParaRPr lang="en-US"/>
        </a:p>
      </dgm:t>
    </dgm:pt>
    <dgm:pt modelId="{0159D54E-5400-4B23-86AF-496E87E92F1A}">
      <dgm:prSet phldrT="[Text]"/>
      <dgm:spPr/>
      <dgm:t>
        <a:bodyPr/>
        <a:lstStyle/>
        <a:p>
          <a:r>
            <a:rPr lang="en-US" dirty="0"/>
            <a:t>Sunburst Diagram</a:t>
          </a:r>
        </a:p>
      </dgm:t>
    </dgm:pt>
    <dgm:pt modelId="{B1F64EFA-5CE1-452B-9159-FC5392621FDE}" type="parTrans" cxnId="{7B409195-3A76-443A-A104-64523627DC77}">
      <dgm:prSet/>
      <dgm:spPr/>
      <dgm:t>
        <a:bodyPr/>
        <a:lstStyle/>
        <a:p>
          <a:endParaRPr lang="en-US"/>
        </a:p>
      </dgm:t>
    </dgm:pt>
    <dgm:pt modelId="{4626F0FE-10AF-438D-A5C8-D7F3258A7FC5}" type="sibTrans" cxnId="{7B409195-3A76-443A-A104-64523627DC77}">
      <dgm:prSet/>
      <dgm:spPr/>
      <dgm:t>
        <a:bodyPr/>
        <a:lstStyle/>
        <a:p>
          <a:endParaRPr lang="en-US"/>
        </a:p>
      </dgm:t>
    </dgm:pt>
    <dgm:pt modelId="{C151DEB2-3CA5-496D-B481-3CBC8CD38AF2}" type="pres">
      <dgm:prSet presAssocID="{715877DA-B8C7-4F42-AECD-D0A89CCE89A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9BA8BDD-1C5D-47F6-89B6-B60E09BD8B4F}" type="pres">
      <dgm:prSet presAssocID="{77BF5A1B-2103-45B4-BB26-AC033E9BEAF9}" presName="hierRoot1" presStyleCnt="0">
        <dgm:presLayoutVars>
          <dgm:hierBranch val="init"/>
        </dgm:presLayoutVars>
      </dgm:prSet>
      <dgm:spPr/>
    </dgm:pt>
    <dgm:pt modelId="{AA63CE18-0FF7-4EC7-8A8E-C48F1091A6D0}" type="pres">
      <dgm:prSet presAssocID="{77BF5A1B-2103-45B4-BB26-AC033E9BEAF9}" presName="rootComposite1" presStyleCnt="0"/>
      <dgm:spPr/>
    </dgm:pt>
    <dgm:pt modelId="{52028A5E-784C-42E9-967B-6402B20FC1EA}" type="pres">
      <dgm:prSet presAssocID="{77BF5A1B-2103-45B4-BB26-AC033E9BEAF9}" presName="rootText1" presStyleLbl="node0" presStyleIdx="0" presStyleCnt="2">
        <dgm:presLayoutVars>
          <dgm:chPref val="3"/>
        </dgm:presLayoutVars>
      </dgm:prSet>
      <dgm:spPr/>
    </dgm:pt>
    <dgm:pt modelId="{735C4B8E-02CB-4425-BE88-38E1D031B6BF}" type="pres">
      <dgm:prSet presAssocID="{77BF5A1B-2103-45B4-BB26-AC033E9BEAF9}" presName="rootConnector1" presStyleLbl="node1" presStyleIdx="0" presStyleCnt="0"/>
      <dgm:spPr/>
    </dgm:pt>
    <dgm:pt modelId="{FC24481E-DDA9-4FE7-87D1-E6C7C15E2615}" type="pres">
      <dgm:prSet presAssocID="{77BF5A1B-2103-45B4-BB26-AC033E9BEAF9}" presName="hierChild2" presStyleCnt="0"/>
      <dgm:spPr/>
    </dgm:pt>
    <dgm:pt modelId="{C1790089-84D5-470D-BD8D-68E3656C4ABD}" type="pres">
      <dgm:prSet presAssocID="{488A00B6-D808-4DFA-A35D-42847CC703A1}" presName="Name37" presStyleLbl="parChTrans1D2" presStyleIdx="0" presStyleCnt="6"/>
      <dgm:spPr/>
    </dgm:pt>
    <dgm:pt modelId="{EC6E1EE3-2D8E-4140-AF44-39D95C8C879E}" type="pres">
      <dgm:prSet presAssocID="{40490A59-6489-4801-AF0D-686DD9FE8AE8}" presName="hierRoot2" presStyleCnt="0">
        <dgm:presLayoutVars>
          <dgm:hierBranch val="init"/>
        </dgm:presLayoutVars>
      </dgm:prSet>
      <dgm:spPr/>
    </dgm:pt>
    <dgm:pt modelId="{D34F351C-500C-4F7F-A893-82CCE5DCD6FB}" type="pres">
      <dgm:prSet presAssocID="{40490A59-6489-4801-AF0D-686DD9FE8AE8}" presName="rootComposite" presStyleCnt="0"/>
      <dgm:spPr/>
    </dgm:pt>
    <dgm:pt modelId="{777EFCF6-3392-402C-A7CC-6C22BD54688A}" type="pres">
      <dgm:prSet presAssocID="{40490A59-6489-4801-AF0D-686DD9FE8AE8}" presName="rootText" presStyleLbl="node2" presStyleIdx="0" presStyleCnt="6">
        <dgm:presLayoutVars>
          <dgm:chPref val="3"/>
        </dgm:presLayoutVars>
      </dgm:prSet>
      <dgm:spPr/>
    </dgm:pt>
    <dgm:pt modelId="{260C2597-5F46-4E07-A34B-2CB23A79B5B8}" type="pres">
      <dgm:prSet presAssocID="{40490A59-6489-4801-AF0D-686DD9FE8AE8}" presName="rootConnector" presStyleLbl="node2" presStyleIdx="0" presStyleCnt="6"/>
      <dgm:spPr/>
    </dgm:pt>
    <dgm:pt modelId="{4E4E2B81-0A14-42FB-817E-3E0CDE811093}" type="pres">
      <dgm:prSet presAssocID="{40490A59-6489-4801-AF0D-686DD9FE8AE8}" presName="hierChild4" presStyleCnt="0"/>
      <dgm:spPr/>
    </dgm:pt>
    <dgm:pt modelId="{6E17D7F3-E0C7-421D-8D67-97E090DC3E80}" type="pres">
      <dgm:prSet presAssocID="{40490A59-6489-4801-AF0D-686DD9FE8AE8}" presName="hierChild5" presStyleCnt="0"/>
      <dgm:spPr/>
    </dgm:pt>
    <dgm:pt modelId="{E7138C16-42B2-4637-B89C-5A2C6DBA22AA}" type="pres">
      <dgm:prSet presAssocID="{9FB1D5DC-29D8-4B8B-802C-0BA28488A3C2}" presName="Name37" presStyleLbl="parChTrans1D2" presStyleIdx="1" presStyleCnt="6"/>
      <dgm:spPr/>
    </dgm:pt>
    <dgm:pt modelId="{0DD4FBCB-9A9E-4FE7-BB42-81F129C4B113}" type="pres">
      <dgm:prSet presAssocID="{9036DDEE-9593-4055-AB6C-8559BB19D377}" presName="hierRoot2" presStyleCnt="0">
        <dgm:presLayoutVars>
          <dgm:hierBranch val="init"/>
        </dgm:presLayoutVars>
      </dgm:prSet>
      <dgm:spPr/>
    </dgm:pt>
    <dgm:pt modelId="{DEC26B41-D99D-43A6-A950-D40FD09C2093}" type="pres">
      <dgm:prSet presAssocID="{9036DDEE-9593-4055-AB6C-8559BB19D377}" presName="rootComposite" presStyleCnt="0"/>
      <dgm:spPr/>
    </dgm:pt>
    <dgm:pt modelId="{5042E538-D25C-4405-90AF-19C181355BA0}" type="pres">
      <dgm:prSet presAssocID="{9036DDEE-9593-4055-AB6C-8559BB19D377}" presName="rootText" presStyleLbl="node2" presStyleIdx="1" presStyleCnt="6">
        <dgm:presLayoutVars>
          <dgm:chPref val="3"/>
        </dgm:presLayoutVars>
      </dgm:prSet>
      <dgm:spPr/>
    </dgm:pt>
    <dgm:pt modelId="{EB83FC6B-A531-4491-911E-5C4328FBD146}" type="pres">
      <dgm:prSet presAssocID="{9036DDEE-9593-4055-AB6C-8559BB19D377}" presName="rootConnector" presStyleLbl="node2" presStyleIdx="1" presStyleCnt="6"/>
      <dgm:spPr/>
    </dgm:pt>
    <dgm:pt modelId="{C4B8DB6E-304A-4121-AF1B-D7A28C93D489}" type="pres">
      <dgm:prSet presAssocID="{9036DDEE-9593-4055-AB6C-8559BB19D377}" presName="hierChild4" presStyleCnt="0"/>
      <dgm:spPr/>
    </dgm:pt>
    <dgm:pt modelId="{F8B982FB-B5D9-40F3-95F2-905A21EDB742}" type="pres">
      <dgm:prSet presAssocID="{9036DDEE-9593-4055-AB6C-8559BB19D377}" presName="hierChild5" presStyleCnt="0"/>
      <dgm:spPr/>
    </dgm:pt>
    <dgm:pt modelId="{A4CDB5DA-DF55-4CFF-9F01-5ACC81D97A65}" type="pres">
      <dgm:prSet presAssocID="{7D2C7B33-3535-4FE7-B3F2-8FA7A3CA350C}" presName="Name37" presStyleLbl="parChTrans1D2" presStyleIdx="2" presStyleCnt="6"/>
      <dgm:spPr/>
    </dgm:pt>
    <dgm:pt modelId="{447B812B-C629-495D-8A02-A281DE5BE750}" type="pres">
      <dgm:prSet presAssocID="{91DBC1EB-ED44-4CA2-9893-2D779B92F17C}" presName="hierRoot2" presStyleCnt="0">
        <dgm:presLayoutVars>
          <dgm:hierBranch val="init"/>
        </dgm:presLayoutVars>
      </dgm:prSet>
      <dgm:spPr/>
    </dgm:pt>
    <dgm:pt modelId="{2A809025-7C78-4ED0-BA14-F59C57F2640F}" type="pres">
      <dgm:prSet presAssocID="{91DBC1EB-ED44-4CA2-9893-2D779B92F17C}" presName="rootComposite" presStyleCnt="0"/>
      <dgm:spPr/>
    </dgm:pt>
    <dgm:pt modelId="{EDA9FCFC-AC98-4E00-B710-4E0519492997}" type="pres">
      <dgm:prSet presAssocID="{91DBC1EB-ED44-4CA2-9893-2D779B92F17C}" presName="rootText" presStyleLbl="node2" presStyleIdx="2" presStyleCnt="6">
        <dgm:presLayoutVars>
          <dgm:chPref val="3"/>
        </dgm:presLayoutVars>
      </dgm:prSet>
      <dgm:spPr/>
    </dgm:pt>
    <dgm:pt modelId="{6DC8EFC1-D2D6-458F-8FFA-11F89F94A62E}" type="pres">
      <dgm:prSet presAssocID="{91DBC1EB-ED44-4CA2-9893-2D779B92F17C}" presName="rootConnector" presStyleLbl="node2" presStyleIdx="2" presStyleCnt="6"/>
      <dgm:spPr/>
    </dgm:pt>
    <dgm:pt modelId="{2FCD5C39-F1A9-4FD1-975B-FD098356080A}" type="pres">
      <dgm:prSet presAssocID="{91DBC1EB-ED44-4CA2-9893-2D779B92F17C}" presName="hierChild4" presStyleCnt="0"/>
      <dgm:spPr/>
    </dgm:pt>
    <dgm:pt modelId="{250E106F-D794-4D00-9310-3EAFF5F6513A}" type="pres">
      <dgm:prSet presAssocID="{91DBC1EB-ED44-4CA2-9893-2D779B92F17C}" presName="hierChild5" presStyleCnt="0"/>
      <dgm:spPr/>
    </dgm:pt>
    <dgm:pt modelId="{EBF2F317-D2CC-4BD0-8B9F-BBA10445F7CD}" type="pres">
      <dgm:prSet presAssocID="{77BF5A1B-2103-45B4-BB26-AC033E9BEAF9}" presName="hierChild3" presStyleCnt="0"/>
      <dgm:spPr/>
    </dgm:pt>
    <dgm:pt modelId="{66C38B21-2EA4-4A1F-B347-7DFCA66168CC}" type="pres">
      <dgm:prSet presAssocID="{45C5B997-4BFA-43B2-881B-557CB2BE9E59}" presName="hierRoot1" presStyleCnt="0">
        <dgm:presLayoutVars>
          <dgm:hierBranch val="init"/>
        </dgm:presLayoutVars>
      </dgm:prSet>
      <dgm:spPr/>
    </dgm:pt>
    <dgm:pt modelId="{D1673927-F6BF-4770-8861-295FD534A635}" type="pres">
      <dgm:prSet presAssocID="{45C5B997-4BFA-43B2-881B-557CB2BE9E59}" presName="rootComposite1" presStyleCnt="0"/>
      <dgm:spPr/>
    </dgm:pt>
    <dgm:pt modelId="{8F447B46-3E2F-4101-BFE9-BA1BAC799CAC}" type="pres">
      <dgm:prSet presAssocID="{45C5B997-4BFA-43B2-881B-557CB2BE9E59}" presName="rootText1" presStyleLbl="node0" presStyleIdx="1" presStyleCnt="2">
        <dgm:presLayoutVars>
          <dgm:chPref val="3"/>
        </dgm:presLayoutVars>
      </dgm:prSet>
      <dgm:spPr/>
    </dgm:pt>
    <dgm:pt modelId="{122C33BD-BFE2-4640-A019-51A8406CBA5F}" type="pres">
      <dgm:prSet presAssocID="{45C5B997-4BFA-43B2-881B-557CB2BE9E59}" presName="rootConnector1" presStyleLbl="node1" presStyleIdx="0" presStyleCnt="0"/>
      <dgm:spPr/>
    </dgm:pt>
    <dgm:pt modelId="{17AFA482-2890-45A7-946A-30737671B63E}" type="pres">
      <dgm:prSet presAssocID="{45C5B997-4BFA-43B2-881B-557CB2BE9E59}" presName="hierChild2" presStyleCnt="0"/>
      <dgm:spPr/>
    </dgm:pt>
    <dgm:pt modelId="{65F0EBC5-124E-463A-92B2-3B8B897DF048}" type="pres">
      <dgm:prSet presAssocID="{D29F7601-0ACD-4D9C-AA5F-FF9D637B2F0B}" presName="Name37" presStyleLbl="parChTrans1D2" presStyleIdx="3" presStyleCnt="6"/>
      <dgm:spPr/>
    </dgm:pt>
    <dgm:pt modelId="{5822AC58-DE5A-4CFA-889B-2A2C87CBEEB9}" type="pres">
      <dgm:prSet presAssocID="{C03B92C6-1CD2-400B-B436-1AFE4335B79A}" presName="hierRoot2" presStyleCnt="0">
        <dgm:presLayoutVars>
          <dgm:hierBranch val="init"/>
        </dgm:presLayoutVars>
      </dgm:prSet>
      <dgm:spPr/>
    </dgm:pt>
    <dgm:pt modelId="{526BBE08-DE3B-4A47-81C1-FAFFD9C518BB}" type="pres">
      <dgm:prSet presAssocID="{C03B92C6-1CD2-400B-B436-1AFE4335B79A}" presName="rootComposite" presStyleCnt="0"/>
      <dgm:spPr/>
    </dgm:pt>
    <dgm:pt modelId="{4D00124C-19DE-4F0D-8B48-B10AD1F8B2B1}" type="pres">
      <dgm:prSet presAssocID="{C03B92C6-1CD2-400B-B436-1AFE4335B79A}" presName="rootText" presStyleLbl="node2" presStyleIdx="3" presStyleCnt="6">
        <dgm:presLayoutVars>
          <dgm:chPref val="3"/>
        </dgm:presLayoutVars>
      </dgm:prSet>
      <dgm:spPr/>
    </dgm:pt>
    <dgm:pt modelId="{AC04AC86-3DEC-47F8-8423-444448703A21}" type="pres">
      <dgm:prSet presAssocID="{C03B92C6-1CD2-400B-B436-1AFE4335B79A}" presName="rootConnector" presStyleLbl="node2" presStyleIdx="3" presStyleCnt="6"/>
      <dgm:spPr/>
    </dgm:pt>
    <dgm:pt modelId="{6729CE7A-22D1-4850-9B53-842EA1FD9227}" type="pres">
      <dgm:prSet presAssocID="{C03B92C6-1CD2-400B-B436-1AFE4335B79A}" presName="hierChild4" presStyleCnt="0"/>
      <dgm:spPr/>
    </dgm:pt>
    <dgm:pt modelId="{DC2FF917-3A1A-4152-AF57-8AD293862EAC}" type="pres">
      <dgm:prSet presAssocID="{C03B92C6-1CD2-400B-B436-1AFE4335B79A}" presName="hierChild5" presStyleCnt="0"/>
      <dgm:spPr/>
    </dgm:pt>
    <dgm:pt modelId="{56EDF8B5-90AA-4661-8C31-9983F6E49C2F}" type="pres">
      <dgm:prSet presAssocID="{D327F002-D8F8-47DF-B83C-01180315D7F1}" presName="Name37" presStyleLbl="parChTrans1D2" presStyleIdx="4" presStyleCnt="6"/>
      <dgm:spPr/>
    </dgm:pt>
    <dgm:pt modelId="{E071EEAF-B093-4090-B14B-5B0358EFA4C3}" type="pres">
      <dgm:prSet presAssocID="{2F6A1BE5-590E-4074-9ED0-87DACBB13069}" presName="hierRoot2" presStyleCnt="0">
        <dgm:presLayoutVars>
          <dgm:hierBranch val="init"/>
        </dgm:presLayoutVars>
      </dgm:prSet>
      <dgm:spPr/>
    </dgm:pt>
    <dgm:pt modelId="{9A809233-A793-4985-BC4E-04CEF2E7D5E1}" type="pres">
      <dgm:prSet presAssocID="{2F6A1BE5-590E-4074-9ED0-87DACBB13069}" presName="rootComposite" presStyleCnt="0"/>
      <dgm:spPr/>
    </dgm:pt>
    <dgm:pt modelId="{3103018B-B0CB-4EF5-91A2-86B2781B8D80}" type="pres">
      <dgm:prSet presAssocID="{2F6A1BE5-590E-4074-9ED0-87DACBB13069}" presName="rootText" presStyleLbl="node2" presStyleIdx="4" presStyleCnt="6">
        <dgm:presLayoutVars>
          <dgm:chPref val="3"/>
        </dgm:presLayoutVars>
      </dgm:prSet>
      <dgm:spPr/>
    </dgm:pt>
    <dgm:pt modelId="{64A79FC2-E8B5-4D87-8EA7-0ED661892348}" type="pres">
      <dgm:prSet presAssocID="{2F6A1BE5-590E-4074-9ED0-87DACBB13069}" presName="rootConnector" presStyleLbl="node2" presStyleIdx="4" presStyleCnt="6"/>
      <dgm:spPr/>
    </dgm:pt>
    <dgm:pt modelId="{E9656C48-C7A2-4526-AB37-147DBB6BBBA9}" type="pres">
      <dgm:prSet presAssocID="{2F6A1BE5-590E-4074-9ED0-87DACBB13069}" presName="hierChild4" presStyleCnt="0"/>
      <dgm:spPr/>
    </dgm:pt>
    <dgm:pt modelId="{A1C3BC19-8F4C-4A3F-A606-CCE8344F2ACC}" type="pres">
      <dgm:prSet presAssocID="{2F6A1BE5-590E-4074-9ED0-87DACBB13069}" presName="hierChild5" presStyleCnt="0"/>
      <dgm:spPr/>
    </dgm:pt>
    <dgm:pt modelId="{38AF5C7A-7017-42F6-8C19-DA6B7D10A71B}" type="pres">
      <dgm:prSet presAssocID="{B1F64EFA-5CE1-452B-9159-FC5392621FDE}" presName="Name37" presStyleLbl="parChTrans1D2" presStyleIdx="5" presStyleCnt="6"/>
      <dgm:spPr/>
    </dgm:pt>
    <dgm:pt modelId="{29911CD4-39E6-4919-B66E-F0465AD74BC8}" type="pres">
      <dgm:prSet presAssocID="{0159D54E-5400-4B23-86AF-496E87E92F1A}" presName="hierRoot2" presStyleCnt="0">
        <dgm:presLayoutVars>
          <dgm:hierBranch val="init"/>
        </dgm:presLayoutVars>
      </dgm:prSet>
      <dgm:spPr/>
    </dgm:pt>
    <dgm:pt modelId="{3E6C50DA-DCBD-4A98-96F9-B2A232A5E8BA}" type="pres">
      <dgm:prSet presAssocID="{0159D54E-5400-4B23-86AF-496E87E92F1A}" presName="rootComposite" presStyleCnt="0"/>
      <dgm:spPr/>
    </dgm:pt>
    <dgm:pt modelId="{892BAFC7-03FE-40AF-B524-5D46A47FD789}" type="pres">
      <dgm:prSet presAssocID="{0159D54E-5400-4B23-86AF-496E87E92F1A}" presName="rootText" presStyleLbl="node2" presStyleIdx="5" presStyleCnt="6">
        <dgm:presLayoutVars>
          <dgm:chPref val="3"/>
        </dgm:presLayoutVars>
      </dgm:prSet>
      <dgm:spPr/>
    </dgm:pt>
    <dgm:pt modelId="{656409C9-9EEA-4FC3-8F25-835861C27E73}" type="pres">
      <dgm:prSet presAssocID="{0159D54E-5400-4B23-86AF-496E87E92F1A}" presName="rootConnector" presStyleLbl="node2" presStyleIdx="5" presStyleCnt="6"/>
      <dgm:spPr/>
    </dgm:pt>
    <dgm:pt modelId="{8B0158CB-2C7B-4A8F-8A43-4415D465AF53}" type="pres">
      <dgm:prSet presAssocID="{0159D54E-5400-4B23-86AF-496E87E92F1A}" presName="hierChild4" presStyleCnt="0"/>
      <dgm:spPr/>
    </dgm:pt>
    <dgm:pt modelId="{A69E2494-9B7E-4363-B441-B440965DCF8A}" type="pres">
      <dgm:prSet presAssocID="{0159D54E-5400-4B23-86AF-496E87E92F1A}" presName="hierChild5" presStyleCnt="0"/>
      <dgm:spPr/>
    </dgm:pt>
    <dgm:pt modelId="{C877DDC9-1127-4711-BF3E-40BE5DDD2CB0}" type="pres">
      <dgm:prSet presAssocID="{45C5B997-4BFA-43B2-881B-557CB2BE9E59}" presName="hierChild3" presStyleCnt="0"/>
      <dgm:spPr/>
    </dgm:pt>
  </dgm:ptLst>
  <dgm:cxnLst>
    <dgm:cxn modelId="{4F962A06-E13B-4FAC-B673-D745AE56F26F}" type="presOf" srcId="{2F6A1BE5-590E-4074-9ED0-87DACBB13069}" destId="{3103018B-B0CB-4EF5-91A2-86B2781B8D80}" srcOrd="0" destOrd="0" presId="urn:microsoft.com/office/officeart/2005/8/layout/orgChart1"/>
    <dgm:cxn modelId="{E8E3EE07-AA7E-4421-B1A3-FF9AF79FDE33}" srcId="{77BF5A1B-2103-45B4-BB26-AC033E9BEAF9}" destId="{40490A59-6489-4801-AF0D-686DD9FE8AE8}" srcOrd="0" destOrd="0" parTransId="{488A00B6-D808-4DFA-A35D-42847CC703A1}" sibTransId="{43A709C0-667C-4C73-AD84-16DB6DFA99A4}"/>
    <dgm:cxn modelId="{549CFE08-DD4D-48AC-AB64-5E876EF1CC0D}" srcId="{715877DA-B8C7-4F42-AECD-D0A89CCE89AF}" destId="{45C5B997-4BFA-43B2-881B-557CB2BE9E59}" srcOrd="1" destOrd="0" parTransId="{DB20660B-64BE-4315-86E1-9F1EF288F79E}" sibTransId="{9DDE22E6-0496-461F-9416-4EA1306D7BD7}"/>
    <dgm:cxn modelId="{B2EEBD1B-AF74-47B1-9E60-24EFFA670AEA}" type="presOf" srcId="{0159D54E-5400-4B23-86AF-496E87E92F1A}" destId="{656409C9-9EEA-4FC3-8F25-835861C27E73}" srcOrd="1" destOrd="0" presId="urn:microsoft.com/office/officeart/2005/8/layout/orgChart1"/>
    <dgm:cxn modelId="{E116BB23-368D-4E2C-B107-68DA66EE91E9}" type="presOf" srcId="{D327F002-D8F8-47DF-B83C-01180315D7F1}" destId="{56EDF8B5-90AA-4661-8C31-9983F6E49C2F}" srcOrd="0" destOrd="0" presId="urn:microsoft.com/office/officeart/2005/8/layout/orgChart1"/>
    <dgm:cxn modelId="{30880139-3A41-4543-8A7D-CFCA5C17F25F}" type="presOf" srcId="{D29F7601-0ACD-4D9C-AA5F-FF9D637B2F0B}" destId="{65F0EBC5-124E-463A-92B2-3B8B897DF048}" srcOrd="0" destOrd="0" presId="urn:microsoft.com/office/officeart/2005/8/layout/orgChart1"/>
    <dgm:cxn modelId="{6A09F73D-7874-4AEC-AAB7-9B10B05CA97A}" type="presOf" srcId="{45C5B997-4BFA-43B2-881B-557CB2BE9E59}" destId="{122C33BD-BFE2-4640-A019-51A8406CBA5F}" srcOrd="1" destOrd="0" presId="urn:microsoft.com/office/officeart/2005/8/layout/orgChart1"/>
    <dgm:cxn modelId="{920F8D43-A064-4409-84FA-CB5FC578563E}" type="presOf" srcId="{B1F64EFA-5CE1-452B-9159-FC5392621FDE}" destId="{38AF5C7A-7017-42F6-8C19-DA6B7D10A71B}" srcOrd="0" destOrd="0" presId="urn:microsoft.com/office/officeart/2005/8/layout/orgChart1"/>
    <dgm:cxn modelId="{0A66F344-48DA-43EA-8D8B-DDBAF97EE822}" type="presOf" srcId="{9FB1D5DC-29D8-4B8B-802C-0BA28488A3C2}" destId="{E7138C16-42B2-4637-B89C-5A2C6DBA22AA}" srcOrd="0" destOrd="0" presId="urn:microsoft.com/office/officeart/2005/8/layout/orgChart1"/>
    <dgm:cxn modelId="{66ECDA65-A8B7-4724-B99E-1C76982174C3}" type="presOf" srcId="{488A00B6-D808-4DFA-A35D-42847CC703A1}" destId="{C1790089-84D5-470D-BD8D-68E3656C4ABD}" srcOrd="0" destOrd="0" presId="urn:microsoft.com/office/officeart/2005/8/layout/orgChart1"/>
    <dgm:cxn modelId="{4DCA0368-AC84-485D-92AD-DAFE46F49EA6}" type="presOf" srcId="{77BF5A1B-2103-45B4-BB26-AC033E9BEAF9}" destId="{735C4B8E-02CB-4425-BE88-38E1D031B6BF}" srcOrd="1" destOrd="0" presId="urn:microsoft.com/office/officeart/2005/8/layout/orgChart1"/>
    <dgm:cxn modelId="{C0FD664A-CCA6-4973-A143-08A3751DC3DD}" type="presOf" srcId="{715877DA-B8C7-4F42-AECD-D0A89CCE89AF}" destId="{C151DEB2-3CA5-496D-B481-3CBC8CD38AF2}" srcOrd="0" destOrd="0" presId="urn:microsoft.com/office/officeart/2005/8/layout/orgChart1"/>
    <dgm:cxn modelId="{28C9C34A-EF0A-4DE5-A06B-4233BE0BC398}" type="presOf" srcId="{91DBC1EB-ED44-4CA2-9893-2D779B92F17C}" destId="{EDA9FCFC-AC98-4E00-B710-4E0519492997}" srcOrd="0" destOrd="0" presId="urn:microsoft.com/office/officeart/2005/8/layout/orgChart1"/>
    <dgm:cxn modelId="{F09A1950-7122-4C8E-B96B-2CAE5C8EC369}" type="presOf" srcId="{2F6A1BE5-590E-4074-9ED0-87DACBB13069}" destId="{64A79FC2-E8B5-4D87-8EA7-0ED661892348}" srcOrd="1" destOrd="0" presId="urn:microsoft.com/office/officeart/2005/8/layout/orgChart1"/>
    <dgm:cxn modelId="{AC26A952-C24D-4456-9324-C34F5C771EA1}" type="presOf" srcId="{77BF5A1B-2103-45B4-BB26-AC033E9BEAF9}" destId="{52028A5E-784C-42E9-967B-6402B20FC1EA}" srcOrd="0" destOrd="0" presId="urn:microsoft.com/office/officeart/2005/8/layout/orgChart1"/>
    <dgm:cxn modelId="{B9CE6C73-99D8-4B5F-9E65-8D3C2AB14A8A}" srcId="{77BF5A1B-2103-45B4-BB26-AC033E9BEAF9}" destId="{91DBC1EB-ED44-4CA2-9893-2D779B92F17C}" srcOrd="2" destOrd="0" parTransId="{7D2C7B33-3535-4FE7-B3F2-8FA7A3CA350C}" sibTransId="{552E207D-5997-4337-9452-1457C7E75BF8}"/>
    <dgm:cxn modelId="{0BB65A55-F9C4-402D-901E-4E68F40A1585}" type="presOf" srcId="{9036DDEE-9593-4055-AB6C-8559BB19D377}" destId="{5042E538-D25C-4405-90AF-19C181355BA0}" srcOrd="0" destOrd="0" presId="urn:microsoft.com/office/officeart/2005/8/layout/orgChart1"/>
    <dgm:cxn modelId="{5E823A7E-F2BC-4B81-8543-B80BE72944FA}" type="presOf" srcId="{91DBC1EB-ED44-4CA2-9893-2D779B92F17C}" destId="{6DC8EFC1-D2D6-458F-8FFA-11F89F94A62E}" srcOrd="1" destOrd="0" presId="urn:microsoft.com/office/officeart/2005/8/layout/orgChart1"/>
    <dgm:cxn modelId="{A9151D8B-FF1D-4446-8B1E-9807DCB3DACB}" srcId="{715877DA-B8C7-4F42-AECD-D0A89CCE89AF}" destId="{77BF5A1B-2103-45B4-BB26-AC033E9BEAF9}" srcOrd="0" destOrd="0" parTransId="{ACEBB706-6AD3-4654-8F4D-E3DEC0B2AC05}" sibTransId="{880E7FAB-F0CD-4FED-BF9F-5DB6D6773169}"/>
    <dgm:cxn modelId="{EF7F4F90-7438-4E1E-A30D-3DFBF4E915A0}" type="presOf" srcId="{C03B92C6-1CD2-400B-B436-1AFE4335B79A}" destId="{4D00124C-19DE-4F0D-8B48-B10AD1F8B2B1}" srcOrd="0" destOrd="0" presId="urn:microsoft.com/office/officeart/2005/8/layout/orgChart1"/>
    <dgm:cxn modelId="{7B409195-3A76-443A-A104-64523627DC77}" srcId="{45C5B997-4BFA-43B2-881B-557CB2BE9E59}" destId="{0159D54E-5400-4B23-86AF-496E87E92F1A}" srcOrd="2" destOrd="0" parTransId="{B1F64EFA-5CE1-452B-9159-FC5392621FDE}" sibTransId="{4626F0FE-10AF-438D-A5C8-D7F3258A7FC5}"/>
    <dgm:cxn modelId="{5551199A-AB9E-4AAF-94C8-45D69D288B50}" type="presOf" srcId="{0159D54E-5400-4B23-86AF-496E87E92F1A}" destId="{892BAFC7-03FE-40AF-B524-5D46A47FD789}" srcOrd="0" destOrd="0" presId="urn:microsoft.com/office/officeart/2005/8/layout/orgChart1"/>
    <dgm:cxn modelId="{DA3F20B1-8BB4-4908-B977-28AD3127F502}" srcId="{45C5B997-4BFA-43B2-881B-557CB2BE9E59}" destId="{C03B92C6-1CD2-400B-B436-1AFE4335B79A}" srcOrd="0" destOrd="0" parTransId="{D29F7601-0ACD-4D9C-AA5F-FF9D637B2F0B}" sibTransId="{51F69031-243B-4F16-A88A-3D385BD51965}"/>
    <dgm:cxn modelId="{4FE592B5-49F4-4DA9-BF6E-6FE60C1AB0DD}" type="presOf" srcId="{7D2C7B33-3535-4FE7-B3F2-8FA7A3CA350C}" destId="{A4CDB5DA-DF55-4CFF-9F01-5ACC81D97A65}" srcOrd="0" destOrd="0" presId="urn:microsoft.com/office/officeart/2005/8/layout/orgChart1"/>
    <dgm:cxn modelId="{F07F11BC-7DBA-47FC-A3F1-889E39A60A59}" type="presOf" srcId="{9036DDEE-9593-4055-AB6C-8559BB19D377}" destId="{EB83FC6B-A531-4491-911E-5C4328FBD146}" srcOrd="1" destOrd="0" presId="urn:microsoft.com/office/officeart/2005/8/layout/orgChart1"/>
    <dgm:cxn modelId="{58E824BE-E35B-4A61-9E6F-4B8A6F99E3BA}" type="presOf" srcId="{45C5B997-4BFA-43B2-881B-557CB2BE9E59}" destId="{8F447B46-3E2F-4101-BFE9-BA1BAC799CAC}" srcOrd="0" destOrd="0" presId="urn:microsoft.com/office/officeart/2005/8/layout/orgChart1"/>
    <dgm:cxn modelId="{6501D9C1-E3D2-4B6B-A15C-BA5C7D0E8411}" type="presOf" srcId="{40490A59-6489-4801-AF0D-686DD9FE8AE8}" destId="{260C2597-5F46-4E07-A34B-2CB23A79B5B8}" srcOrd="1" destOrd="0" presId="urn:microsoft.com/office/officeart/2005/8/layout/orgChart1"/>
    <dgm:cxn modelId="{2FB7EDD4-083C-470F-9011-9135FDEF34F1}" srcId="{45C5B997-4BFA-43B2-881B-557CB2BE9E59}" destId="{2F6A1BE5-590E-4074-9ED0-87DACBB13069}" srcOrd="1" destOrd="0" parTransId="{D327F002-D8F8-47DF-B83C-01180315D7F1}" sibTransId="{ED682799-68BE-4D72-8AEF-90576A4D83AE}"/>
    <dgm:cxn modelId="{47DAD2DA-7E42-42CE-A68D-12F5E7AD4365}" type="presOf" srcId="{C03B92C6-1CD2-400B-B436-1AFE4335B79A}" destId="{AC04AC86-3DEC-47F8-8423-444448703A21}" srcOrd="1" destOrd="0" presId="urn:microsoft.com/office/officeart/2005/8/layout/orgChart1"/>
    <dgm:cxn modelId="{6DD6F9E0-B0F8-4E29-86F2-88E925B6F5B5}" srcId="{77BF5A1B-2103-45B4-BB26-AC033E9BEAF9}" destId="{9036DDEE-9593-4055-AB6C-8559BB19D377}" srcOrd="1" destOrd="0" parTransId="{9FB1D5DC-29D8-4B8B-802C-0BA28488A3C2}" sibTransId="{7EE4EF67-5873-4550-803A-4EB8149695B9}"/>
    <dgm:cxn modelId="{42C118E3-7AF6-4531-9065-05FD0A490789}" type="presOf" srcId="{40490A59-6489-4801-AF0D-686DD9FE8AE8}" destId="{777EFCF6-3392-402C-A7CC-6C22BD54688A}" srcOrd="0" destOrd="0" presId="urn:microsoft.com/office/officeart/2005/8/layout/orgChart1"/>
    <dgm:cxn modelId="{566FBB04-4654-449D-A403-498D198C651A}" type="presParOf" srcId="{C151DEB2-3CA5-496D-B481-3CBC8CD38AF2}" destId="{29BA8BDD-1C5D-47F6-89B6-B60E09BD8B4F}" srcOrd="0" destOrd="0" presId="urn:microsoft.com/office/officeart/2005/8/layout/orgChart1"/>
    <dgm:cxn modelId="{A7731A89-650D-4CD6-B28B-E78BFAB254D2}" type="presParOf" srcId="{29BA8BDD-1C5D-47F6-89B6-B60E09BD8B4F}" destId="{AA63CE18-0FF7-4EC7-8A8E-C48F1091A6D0}" srcOrd="0" destOrd="0" presId="urn:microsoft.com/office/officeart/2005/8/layout/orgChart1"/>
    <dgm:cxn modelId="{A1BFBB55-6E55-4198-AE6E-AA61E6EE25B6}" type="presParOf" srcId="{AA63CE18-0FF7-4EC7-8A8E-C48F1091A6D0}" destId="{52028A5E-784C-42E9-967B-6402B20FC1EA}" srcOrd="0" destOrd="0" presId="urn:microsoft.com/office/officeart/2005/8/layout/orgChart1"/>
    <dgm:cxn modelId="{3F2A1F88-67DF-456F-ABD6-BAD10353DA8D}" type="presParOf" srcId="{AA63CE18-0FF7-4EC7-8A8E-C48F1091A6D0}" destId="{735C4B8E-02CB-4425-BE88-38E1D031B6BF}" srcOrd="1" destOrd="0" presId="urn:microsoft.com/office/officeart/2005/8/layout/orgChart1"/>
    <dgm:cxn modelId="{158B6DE7-76E8-4DE5-935E-8DB870AF8885}" type="presParOf" srcId="{29BA8BDD-1C5D-47F6-89B6-B60E09BD8B4F}" destId="{FC24481E-DDA9-4FE7-87D1-E6C7C15E2615}" srcOrd="1" destOrd="0" presId="urn:microsoft.com/office/officeart/2005/8/layout/orgChart1"/>
    <dgm:cxn modelId="{6BEA7A87-0A4F-4097-A9B9-4C6556A124C0}" type="presParOf" srcId="{FC24481E-DDA9-4FE7-87D1-E6C7C15E2615}" destId="{C1790089-84D5-470D-BD8D-68E3656C4ABD}" srcOrd="0" destOrd="0" presId="urn:microsoft.com/office/officeart/2005/8/layout/orgChart1"/>
    <dgm:cxn modelId="{CAE5FDEF-9AEB-4505-BDDA-A49E014C963B}" type="presParOf" srcId="{FC24481E-DDA9-4FE7-87D1-E6C7C15E2615}" destId="{EC6E1EE3-2D8E-4140-AF44-39D95C8C879E}" srcOrd="1" destOrd="0" presId="urn:microsoft.com/office/officeart/2005/8/layout/orgChart1"/>
    <dgm:cxn modelId="{F5B2D555-3B4C-49B5-9DE9-3F4F347866EB}" type="presParOf" srcId="{EC6E1EE3-2D8E-4140-AF44-39D95C8C879E}" destId="{D34F351C-500C-4F7F-A893-82CCE5DCD6FB}" srcOrd="0" destOrd="0" presId="urn:microsoft.com/office/officeart/2005/8/layout/orgChart1"/>
    <dgm:cxn modelId="{ECBA4190-DFCA-41E6-9547-899392D0F39C}" type="presParOf" srcId="{D34F351C-500C-4F7F-A893-82CCE5DCD6FB}" destId="{777EFCF6-3392-402C-A7CC-6C22BD54688A}" srcOrd="0" destOrd="0" presId="urn:microsoft.com/office/officeart/2005/8/layout/orgChart1"/>
    <dgm:cxn modelId="{6A84D9F2-8436-4251-A4A5-1043F2B707DF}" type="presParOf" srcId="{D34F351C-500C-4F7F-A893-82CCE5DCD6FB}" destId="{260C2597-5F46-4E07-A34B-2CB23A79B5B8}" srcOrd="1" destOrd="0" presId="urn:microsoft.com/office/officeart/2005/8/layout/orgChart1"/>
    <dgm:cxn modelId="{997DA36A-F5E2-4AD7-AEC9-D010E06F4C39}" type="presParOf" srcId="{EC6E1EE3-2D8E-4140-AF44-39D95C8C879E}" destId="{4E4E2B81-0A14-42FB-817E-3E0CDE811093}" srcOrd="1" destOrd="0" presId="urn:microsoft.com/office/officeart/2005/8/layout/orgChart1"/>
    <dgm:cxn modelId="{D14CB9C2-5883-4FE3-ADFC-78BF218D52ED}" type="presParOf" srcId="{EC6E1EE3-2D8E-4140-AF44-39D95C8C879E}" destId="{6E17D7F3-E0C7-421D-8D67-97E090DC3E80}" srcOrd="2" destOrd="0" presId="urn:microsoft.com/office/officeart/2005/8/layout/orgChart1"/>
    <dgm:cxn modelId="{0E20128D-BB18-448E-8D18-8E742BD16997}" type="presParOf" srcId="{FC24481E-DDA9-4FE7-87D1-E6C7C15E2615}" destId="{E7138C16-42B2-4637-B89C-5A2C6DBA22AA}" srcOrd="2" destOrd="0" presId="urn:microsoft.com/office/officeart/2005/8/layout/orgChart1"/>
    <dgm:cxn modelId="{4D961390-FD14-4674-965F-9A60017FDC6D}" type="presParOf" srcId="{FC24481E-DDA9-4FE7-87D1-E6C7C15E2615}" destId="{0DD4FBCB-9A9E-4FE7-BB42-81F129C4B113}" srcOrd="3" destOrd="0" presId="urn:microsoft.com/office/officeart/2005/8/layout/orgChart1"/>
    <dgm:cxn modelId="{8874A237-97A4-4FE4-A62E-1ABD14CDE645}" type="presParOf" srcId="{0DD4FBCB-9A9E-4FE7-BB42-81F129C4B113}" destId="{DEC26B41-D99D-43A6-A950-D40FD09C2093}" srcOrd="0" destOrd="0" presId="urn:microsoft.com/office/officeart/2005/8/layout/orgChart1"/>
    <dgm:cxn modelId="{B3D34AFC-6586-4172-88E5-BA9EC6FAE94B}" type="presParOf" srcId="{DEC26B41-D99D-43A6-A950-D40FD09C2093}" destId="{5042E538-D25C-4405-90AF-19C181355BA0}" srcOrd="0" destOrd="0" presId="urn:microsoft.com/office/officeart/2005/8/layout/orgChart1"/>
    <dgm:cxn modelId="{77A6D9D9-70AE-457D-A9EC-42E2F37B053B}" type="presParOf" srcId="{DEC26B41-D99D-43A6-A950-D40FD09C2093}" destId="{EB83FC6B-A531-4491-911E-5C4328FBD146}" srcOrd="1" destOrd="0" presId="urn:microsoft.com/office/officeart/2005/8/layout/orgChart1"/>
    <dgm:cxn modelId="{D3EAB0A6-5E22-4762-84EE-249117A95404}" type="presParOf" srcId="{0DD4FBCB-9A9E-4FE7-BB42-81F129C4B113}" destId="{C4B8DB6E-304A-4121-AF1B-D7A28C93D489}" srcOrd="1" destOrd="0" presId="urn:microsoft.com/office/officeart/2005/8/layout/orgChart1"/>
    <dgm:cxn modelId="{7844DF41-3547-4D0B-94A1-7DC900F5D466}" type="presParOf" srcId="{0DD4FBCB-9A9E-4FE7-BB42-81F129C4B113}" destId="{F8B982FB-B5D9-40F3-95F2-905A21EDB742}" srcOrd="2" destOrd="0" presId="urn:microsoft.com/office/officeart/2005/8/layout/orgChart1"/>
    <dgm:cxn modelId="{E2C4FE94-368C-44C3-9BA4-9D721D3C42C3}" type="presParOf" srcId="{FC24481E-DDA9-4FE7-87D1-E6C7C15E2615}" destId="{A4CDB5DA-DF55-4CFF-9F01-5ACC81D97A65}" srcOrd="4" destOrd="0" presId="urn:microsoft.com/office/officeart/2005/8/layout/orgChart1"/>
    <dgm:cxn modelId="{1E9241CC-49F4-44EA-AEFE-44450DC08771}" type="presParOf" srcId="{FC24481E-DDA9-4FE7-87D1-E6C7C15E2615}" destId="{447B812B-C629-495D-8A02-A281DE5BE750}" srcOrd="5" destOrd="0" presId="urn:microsoft.com/office/officeart/2005/8/layout/orgChart1"/>
    <dgm:cxn modelId="{25AE9A74-8F1C-49F5-9CD5-8A7FF3671BCF}" type="presParOf" srcId="{447B812B-C629-495D-8A02-A281DE5BE750}" destId="{2A809025-7C78-4ED0-BA14-F59C57F2640F}" srcOrd="0" destOrd="0" presId="urn:microsoft.com/office/officeart/2005/8/layout/orgChart1"/>
    <dgm:cxn modelId="{193E56F2-9176-4E56-89FF-620B0A8FA0BE}" type="presParOf" srcId="{2A809025-7C78-4ED0-BA14-F59C57F2640F}" destId="{EDA9FCFC-AC98-4E00-B710-4E0519492997}" srcOrd="0" destOrd="0" presId="urn:microsoft.com/office/officeart/2005/8/layout/orgChart1"/>
    <dgm:cxn modelId="{A102BA50-E764-4969-AD2C-1C3034661A25}" type="presParOf" srcId="{2A809025-7C78-4ED0-BA14-F59C57F2640F}" destId="{6DC8EFC1-D2D6-458F-8FFA-11F89F94A62E}" srcOrd="1" destOrd="0" presId="urn:microsoft.com/office/officeart/2005/8/layout/orgChart1"/>
    <dgm:cxn modelId="{1684D08D-E4E4-4FDC-9D96-3942BE725FF0}" type="presParOf" srcId="{447B812B-C629-495D-8A02-A281DE5BE750}" destId="{2FCD5C39-F1A9-4FD1-975B-FD098356080A}" srcOrd="1" destOrd="0" presId="urn:microsoft.com/office/officeart/2005/8/layout/orgChart1"/>
    <dgm:cxn modelId="{698E7978-F8D8-4AFF-B837-0E41FE59DFD7}" type="presParOf" srcId="{447B812B-C629-495D-8A02-A281DE5BE750}" destId="{250E106F-D794-4D00-9310-3EAFF5F6513A}" srcOrd="2" destOrd="0" presId="urn:microsoft.com/office/officeart/2005/8/layout/orgChart1"/>
    <dgm:cxn modelId="{330F22CA-8030-4958-AA33-939B2E647AB9}" type="presParOf" srcId="{29BA8BDD-1C5D-47F6-89B6-B60E09BD8B4F}" destId="{EBF2F317-D2CC-4BD0-8B9F-BBA10445F7CD}" srcOrd="2" destOrd="0" presId="urn:microsoft.com/office/officeart/2005/8/layout/orgChart1"/>
    <dgm:cxn modelId="{3E3ACE00-A5E1-4F9F-B6F5-E61F7A78CEAA}" type="presParOf" srcId="{C151DEB2-3CA5-496D-B481-3CBC8CD38AF2}" destId="{66C38B21-2EA4-4A1F-B347-7DFCA66168CC}" srcOrd="1" destOrd="0" presId="urn:microsoft.com/office/officeart/2005/8/layout/orgChart1"/>
    <dgm:cxn modelId="{064218A0-7E05-4FB3-8B21-4BAFCFC22104}" type="presParOf" srcId="{66C38B21-2EA4-4A1F-B347-7DFCA66168CC}" destId="{D1673927-F6BF-4770-8861-295FD534A635}" srcOrd="0" destOrd="0" presId="urn:microsoft.com/office/officeart/2005/8/layout/orgChart1"/>
    <dgm:cxn modelId="{734F949F-FE31-47AD-9574-0FF625EE5D12}" type="presParOf" srcId="{D1673927-F6BF-4770-8861-295FD534A635}" destId="{8F447B46-3E2F-4101-BFE9-BA1BAC799CAC}" srcOrd="0" destOrd="0" presId="urn:microsoft.com/office/officeart/2005/8/layout/orgChart1"/>
    <dgm:cxn modelId="{C706E7F3-BA50-41CC-B18A-2BF950D8846F}" type="presParOf" srcId="{D1673927-F6BF-4770-8861-295FD534A635}" destId="{122C33BD-BFE2-4640-A019-51A8406CBA5F}" srcOrd="1" destOrd="0" presId="urn:microsoft.com/office/officeart/2005/8/layout/orgChart1"/>
    <dgm:cxn modelId="{D8A8AAD8-FBEC-4ABE-8DF5-84B052B54FD3}" type="presParOf" srcId="{66C38B21-2EA4-4A1F-B347-7DFCA66168CC}" destId="{17AFA482-2890-45A7-946A-30737671B63E}" srcOrd="1" destOrd="0" presId="urn:microsoft.com/office/officeart/2005/8/layout/orgChart1"/>
    <dgm:cxn modelId="{9885EA9D-76E1-4C59-8E9F-FD281536F802}" type="presParOf" srcId="{17AFA482-2890-45A7-946A-30737671B63E}" destId="{65F0EBC5-124E-463A-92B2-3B8B897DF048}" srcOrd="0" destOrd="0" presId="urn:microsoft.com/office/officeart/2005/8/layout/orgChart1"/>
    <dgm:cxn modelId="{AAB0CBCC-6411-4356-AFA3-E11FA8EC2752}" type="presParOf" srcId="{17AFA482-2890-45A7-946A-30737671B63E}" destId="{5822AC58-DE5A-4CFA-889B-2A2C87CBEEB9}" srcOrd="1" destOrd="0" presId="urn:microsoft.com/office/officeart/2005/8/layout/orgChart1"/>
    <dgm:cxn modelId="{31986B7C-7496-442A-BD14-BC2B1EA853F7}" type="presParOf" srcId="{5822AC58-DE5A-4CFA-889B-2A2C87CBEEB9}" destId="{526BBE08-DE3B-4A47-81C1-FAFFD9C518BB}" srcOrd="0" destOrd="0" presId="urn:microsoft.com/office/officeart/2005/8/layout/orgChart1"/>
    <dgm:cxn modelId="{B9B9D906-EA69-42B9-A922-F320B2CC0FE9}" type="presParOf" srcId="{526BBE08-DE3B-4A47-81C1-FAFFD9C518BB}" destId="{4D00124C-19DE-4F0D-8B48-B10AD1F8B2B1}" srcOrd="0" destOrd="0" presId="urn:microsoft.com/office/officeart/2005/8/layout/orgChart1"/>
    <dgm:cxn modelId="{0FD796ED-E491-414D-BDC6-9B6B8104B733}" type="presParOf" srcId="{526BBE08-DE3B-4A47-81C1-FAFFD9C518BB}" destId="{AC04AC86-3DEC-47F8-8423-444448703A21}" srcOrd="1" destOrd="0" presId="urn:microsoft.com/office/officeart/2005/8/layout/orgChart1"/>
    <dgm:cxn modelId="{5E5EF0AB-989F-42F6-BF8E-B01E1F591D3A}" type="presParOf" srcId="{5822AC58-DE5A-4CFA-889B-2A2C87CBEEB9}" destId="{6729CE7A-22D1-4850-9B53-842EA1FD9227}" srcOrd="1" destOrd="0" presId="urn:microsoft.com/office/officeart/2005/8/layout/orgChart1"/>
    <dgm:cxn modelId="{B775C054-68AC-4A75-9E61-086137E251E5}" type="presParOf" srcId="{5822AC58-DE5A-4CFA-889B-2A2C87CBEEB9}" destId="{DC2FF917-3A1A-4152-AF57-8AD293862EAC}" srcOrd="2" destOrd="0" presId="urn:microsoft.com/office/officeart/2005/8/layout/orgChart1"/>
    <dgm:cxn modelId="{19C4BCA4-21AE-4F08-B9A6-7A79750EE79C}" type="presParOf" srcId="{17AFA482-2890-45A7-946A-30737671B63E}" destId="{56EDF8B5-90AA-4661-8C31-9983F6E49C2F}" srcOrd="2" destOrd="0" presId="urn:microsoft.com/office/officeart/2005/8/layout/orgChart1"/>
    <dgm:cxn modelId="{64CACEE9-A92E-42C6-AFD8-19BD1996664A}" type="presParOf" srcId="{17AFA482-2890-45A7-946A-30737671B63E}" destId="{E071EEAF-B093-4090-B14B-5B0358EFA4C3}" srcOrd="3" destOrd="0" presId="urn:microsoft.com/office/officeart/2005/8/layout/orgChart1"/>
    <dgm:cxn modelId="{C9206030-7943-48CC-AB5C-28C395B1957B}" type="presParOf" srcId="{E071EEAF-B093-4090-B14B-5B0358EFA4C3}" destId="{9A809233-A793-4985-BC4E-04CEF2E7D5E1}" srcOrd="0" destOrd="0" presId="urn:microsoft.com/office/officeart/2005/8/layout/orgChart1"/>
    <dgm:cxn modelId="{473EDC2C-5838-411B-91A3-6C6EA1F5A10F}" type="presParOf" srcId="{9A809233-A793-4985-BC4E-04CEF2E7D5E1}" destId="{3103018B-B0CB-4EF5-91A2-86B2781B8D80}" srcOrd="0" destOrd="0" presId="urn:microsoft.com/office/officeart/2005/8/layout/orgChart1"/>
    <dgm:cxn modelId="{D4A2C3C1-6D68-45F4-9F56-C7EF7B19A119}" type="presParOf" srcId="{9A809233-A793-4985-BC4E-04CEF2E7D5E1}" destId="{64A79FC2-E8B5-4D87-8EA7-0ED661892348}" srcOrd="1" destOrd="0" presId="urn:microsoft.com/office/officeart/2005/8/layout/orgChart1"/>
    <dgm:cxn modelId="{699DA5EB-DFE6-41CF-B4D4-F79CD4F6AE9C}" type="presParOf" srcId="{E071EEAF-B093-4090-B14B-5B0358EFA4C3}" destId="{E9656C48-C7A2-4526-AB37-147DBB6BBBA9}" srcOrd="1" destOrd="0" presId="urn:microsoft.com/office/officeart/2005/8/layout/orgChart1"/>
    <dgm:cxn modelId="{1A9D08CD-3FB3-4841-8CEF-B5F5D588AC14}" type="presParOf" srcId="{E071EEAF-B093-4090-B14B-5B0358EFA4C3}" destId="{A1C3BC19-8F4C-4A3F-A606-CCE8344F2ACC}" srcOrd="2" destOrd="0" presId="urn:microsoft.com/office/officeart/2005/8/layout/orgChart1"/>
    <dgm:cxn modelId="{A2CE75F6-3F5F-4CD5-A2BC-FB787A270AD4}" type="presParOf" srcId="{17AFA482-2890-45A7-946A-30737671B63E}" destId="{38AF5C7A-7017-42F6-8C19-DA6B7D10A71B}" srcOrd="4" destOrd="0" presId="urn:microsoft.com/office/officeart/2005/8/layout/orgChart1"/>
    <dgm:cxn modelId="{FE06DCBF-1D00-44C0-A76B-8F0ED1233CB5}" type="presParOf" srcId="{17AFA482-2890-45A7-946A-30737671B63E}" destId="{29911CD4-39E6-4919-B66E-F0465AD74BC8}" srcOrd="5" destOrd="0" presId="urn:microsoft.com/office/officeart/2005/8/layout/orgChart1"/>
    <dgm:cxn modelId="{8FFE16A1-ED79-4A52-8A93-4B13169C138D}" type="presParOf" srcId="{29911CD4-39E6-4919-B66E-F0465AD74BC8}" destId="{3E6C50DA-DCBD-4A98-96F9-B2A232A5E8BA}" srcOrd="0" destOrd="0" presId="urn:microsoft.com/office/officeart/2005/8/layout/orgChart1"/>
    <dgm:cxn modelId="{2DF5EC58-0CDC-40CE-A7B9-E3A72462B118}" type="presParOf" srcId="{3E6C50DA-DCBD-4A98-96F9-B2A232A5E8BA}" destId="{892BAFC7-03FE-40AF-B524-5D46A47FD789}" srcOrd="0" destOrd="0" presId="urn:microsoft.com/office/officeart/2005/8/layout/orgChart1"/>
    <dgm:cxn modelId="{180F03CE-B00E-4005-B1F3-10511D0DBA0A}" type="presParOf" srcId="{3E6C50DA-DCBD-4A98-96F9-B2A232A5E8BA}" destId="{656409C9-9EEA-4FC3-8F25-835861C27E73}" srcOrd="1" destOrd="0" presId="urn:microsoft.com/office/officeart/2005/8/layout/orgChart1"/>
    <dgm:cxn modelId="{1FF5F255-E693-46F8-B93F-BA24D301D6D9}" type="presParOf" srcId="{29911CD4-39E6-4919-B66E-F0465AD74BC8}" destId="{8B0158CB-2C7B-4A8F-8A43-4415D465AF53}" srcOrd="1" destOrd="0" presId="urn:microsoft.com/office/officeart/2005/8/layout/orgChart1"/>
    <dgm:cxn modelId="{FC97F875-0A3D-4A89-96AF-51FDAB879F4A}" type="presParOf" srcId="{29911CD4-39E6-4919-B66E-F0465AD74BC8}" destId="{A69E2494-9B7E-4363-B441-B440965DCF8A}" srcOrd="2" destOrd="0" presId="urn:microsoft.com/office/officeart/2005/8/layout/orgChart1"/>
    <dgm:cxn modelId="{FCD6E146-DE55-4C03-9D1D-FCA81535502A}" type="presParOf" srcId="{66C38B21-2EA4-4A1F-B347-7DFCA66168CC}" destId="{C877DDC9-1127-4711-BF3E-40BE5DDD2CB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15877DA-B8C7-4F42-AECD-D0A89CCE89AF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2CAA247-04A2-4D01-935A-C7422831B863}">
      <dgm:prSet phldrT="[Text]"/>
      <dgm:spPr/>
      <dgm:t>
        <a:bodyPr/>
        <a:lstStyle/>
        <a:p>
          <a:r>
            <a:rPr lang="en-US" dirty="0"/>
            <a:t>Network</a:t>
          </a:r>
        </a:p>
      </dgm:t>
    </dgm:pt>
    <dgm:pt modelId="{66EBAE54-3742-4FB4-8CA1-06122A79AC22}" type="parTrans" cxnId="{6E34F96B-F0F3-4344-99C8-6BC03E33118F}">
      <dgm:prSet/>
      <dgm:spPr/>
      <dgm:t>
        <a:bodyPr/>
        <a:lstStyle/>
        <a:p>
          <a:endParaRPr lang="en-US"/>
        </a:p>
      </dgm:t>
    </dgm:pt>
    <dgm:pt modelId="{875D1EB2-E261-4512-BD07-F5F69D96009C}" type="sibTrans" cxnId="{6E34F96B-F0F3-4344-99C8-6BC03E33118F}">
      <dgm:prSet/>
      <dgm:spPr/>
      <dgm:t>
        <a:bodyPr/>
        <a:lstStyle/>
        <a:p>
          <a:endParaRPr lang="en-US"/>
        </a:p>
      </dgm:t>
    </dgm:pt>
    <dgm:pt modelId="{37487875-EAA0-41B5-8552-96FB103620D2}">
      <dgm:prSet phldrT="[Text]"/>
      <dgm:spPr/>
      <dgm:t>
        <a:bodyPr/>
        <a:lstStyle/>
        <a:p>
          <a:r>
            <a:rPr lang="en-US" dirty="0" err="1"/>
            <a:t>Multidimensi</a:t>
          </a:r>
          <a:endParaRPr lang="en-US" dirty="0"/>
        </a:p>
      </dgm:t>
    </dgm:pt>
    <dgm:pt modelId="{4BAE620A-2A51-4258-B6D8-A6EB7155ED7A}" type="parTrans" cxnId="{D579DA22-C7D2-4212-B7AF-8D7CB75F1EB5}">
      <dgm:prSet/>
      <dgm:spPr/>
      <dgm:t>
        <a:bodyPr/>
        <a:lstStyle/>
        <a:p>
          <a:endParaRPr lang="en-US"/>
        </a:p>
      </dgm:t>
    </dgm:pt>
    <dgm:pt modelId="{5F462D9F-ADB9-4137-86FA-81A7DF82DED3}" type="sibTrans" cxnId="{D579DA22-C7D2-4212-B7AF-8D7CB75F1EB5}">
      <dgm:prSet/>
      <dgm:spPr/>
      <dgm:t>
        <a:bodyPr/>
        <a:lstStyle/>
        <a:p>
          <a:endParaRPr lang="en-US"/>
        </a:p>
      </dgm:t>
    </dgm:pt>
    <dgm:pt modelId="{D5500BB9-0F9A-439A-8074-6CB3C0CBFF83}">
      <dgm:prSet phldrT="[Text]"/>
      <dgm:spPr/>
      <dgm:t>
        <a:bodyPr/>
        <a:lstStyle/>
        <a:p>
          <a:r>
            <a:rPr lang="en-US" dirty="0" err="1"/>
            <a:t>Geospasial</a:t>
          </a:r>
          <a:endParaRPr lang="en-US" dirty="0"/>
        </a:p>
      </dgm:t>
    </dgm:pt>
    <dgm:pt modelId="{025C117E-BAFC-4EF5-BFAD-FB8A199EB258}" type="parTrans" cxnId="{FB4E4999-BEB5-42EB-A7D9-5B97A584971B}">
      <dgm:prSet/>
      <dgm:spPr/>
      <dgm:t>
        <a:bodyPr/>
        <a:lstStyle/>
        <a:p>
          <a:endParaRPr lang="en-US"/>
        </a:p>
      </dgm:t>
    </dgm:pt>
    <dgm:pt modelId="{5EB9E4F2-7ADA-4652-A13B-09628F8C3B64}" type="sibTrans" cxnId="{FB4E4999-BEB5-42EB-A7D9-5B97A584971B}">
      <dgm:prSet/>
      <dgm:spPr/>
      <dgm:t>
        <a:bodyPr/>
        <a:lstStyle/>
        <a:p>
          <a:endParaRPr lang="en-US"/>
        </a:p>
      </dgm:t>
    </dgm:pt>
    <dgm:pt modelId="{9F5EEA66-8726-41C7-929F-9F0D58564F4A}">
      <dgm:prSet phldrT="[Text]"/>
      <dgm:spPr/>
      <dgm:t>
        <a:bodyPr/>
        <a:lstStyle/>
        <a:p>
          <a:r>
            <a:rPr lang="en-US" dirty="0"/>
            <a:t>Matrix</a:t>
          </a:r>
        </a:p>
      </dgm:t>
    </dgm:pt>
    <dgm:pt modelId="{47318CD3-2C15-4CE5-A95F-484C97D5AB28}" type="parTrans" cxnId="{8CFC2EEE-1F03-4D62-80AB-64D8CA2B0EF1}">
      <dgm:prSet/>
      <dgm:spPr/>
      <dgm:t>
        <a:bodyPr/>
        <a:lstStyle/>
        <a:p>
          <a:endParaRPr lang="en-US"/>
        </a:p>
      </dgm:t>
    </dgm:pt>
    <dgm:pt modelId="{95FBFA5E-6841-4A3F-877C-D0C29B4E5280}" type="sibTrans" cxnId="{8CFC2EEE-1F03-4D62-80AB-64D8CA2B0EF1}">
      <dgm:prSet/>
      <dgm:spPr/>
      <dgm:t>
        <a:bodyPr/>
        <a:lstStyle/>
        <a:p>
          <a:endParaRPr lang="en-US"/>
        </a:p>
      </dgm:t>
    </dgm:pt>
    <dgm:pt modelId="{55C00CEC-70DE-480A-A1D5-D1334964790A}">
      <dgm:prSet phldrT="[Text]"/>
      <dgm:spPr/>
      <dgm:t>
        <a:bodyPr/>
        <a:lstStyle/>
        <a:p>
          <a:r>
            <a:rPr lang="en-US" dirty="0"/>
            <a:t>Node-link</a:t>
          </a:r>
        </a:p>
      </dgm:t>
    </dgm:pt>
    <dgm:pt modelId="{67D2B62D-78DB-4843-A2AF-59044F131AEE}" type="parTrans" cxnId="{1C45C537-0FA6-4482-B2EA-4E357EB8AD75}">
      <dgm:prSet/>
      <dgm:spPr/>
      <dgm:t>
        <a:bodyPr/>
        <a:lstStyle/>
        <a:p>
          <a:endParaRPr lang="en-US"/>
        </a:p>
      </dgm:t>
    </dgm:pt>
    <dgm:pt modelId="{7287432D-A0A8-4BFF-8439-97DD618B63C4}" type="sibTrans" cxnId="{1C45C537-0FA6-4482-B2EA-4E357EB8AD75}">
      <dgm:prSet/>
      <dgm:spPr/>
      <dgm:t>
        <a:bodyPr/>
        <a:lstStyle/>
        <a:p>
          <a:endParaRPr lang="en-US"/>
        </a:p>
      </dgm:t>
    </dgm:pt>
    <dgm:pt modelId="{5694C006-8924-46EE-81E7-2B84B9800636}">
      <dgm:prSet phldrT="[Text]"/>
      <dgm:spPr/>
      <dgm:t>
        <a:bodyPr/>
        <a:lstStyle/>
        <a:p>
          <a:r>
            <a:rPr lang="en-US" dirty="0"/>
            <a:t>Word Clouds</a:t>
          </a:r>
        </a:p>
      </dgm:t>
    </dgm:pt>
    <dgm:pt modelId="{BA949B7D-2E8B-4AB5-BF13-5D2478C2074E}" type="parTrans" cxnId="{6FA6F112-6304-47C1-AFC9-BF0B1304106C}">
      <dgm:prSet/>
      <dgm:spPr/>
      <dgm:t>
        <a:bodyPr/>
        <a:lstStyle/>
        <a:p>
          <a:endParaRPr lang="en-US"/>
        </a:p>
      </dgm:t>
    </dgm:pt>
    <dgm:pt modelId="{FEB97305-F917-42A0-899E-512E8894D6B3}" type="sibTrans" cxnId="{6FA6F112-6304-47C1-AFC9-BF0B1304106C}">
      <dgm:prSet/>
      <dgm:spPr/>
      <dgm:t>
        <a:bodyPr/>
        <a:lstStyle/>
        <a:p>
          <a:endParaRPr lang="en-US"/>
        </a:p>
      </dgm:t>
    </dgm:pt>
    <dgm:pt modelId="{33347315-A5E3-41B8-A5B2-13B6D88B57DE}">
      <dgm:prSet phldrT="[Text]"/>
      <dgm:spPr/>
      <dgm:t>
        <a:bodyPr/>
        <a:lstStyle/>
        <a:p>
          <a:r>
            <a:rPr lang="en-US" dirty="0"/>
            <a:t>Alluvial</a:t>
          </a:r>
        </a:p>
      </dgm:t>
    </dgm:pt>
    <dgm:pt modelId="{6E29946E-83EB-4F00-8380-D583E7AF750E}" type="parTrans" cxnId="{C3277D8A-0323-4B6F-A0DD-F0B9A0C3245D}">
      <dgm:prSet/>
      <dgm:spPr/>
      <dgm:t>
        <a:bodyPr/>
        <a:lstStyle/>
        <a:p>
          <a:endParaRPr lang="en-US"/>
        </a:p>
      </dgm:t>
    </dgm:pt>
    <dgm:pt modelId="{0A966943-EA1C-4971-9062-F1C9C4B98042}" type="sibTrans" cxnId="{C3277D8A-0323-4B6F-A0DD-F0B9A0C3245D}">
      <dgm:prSet/>
      <dgm:spPr/>
      <dgm:t>
        <a:bodyPr/>
        <a:lstStyle/>
        <a:p>
          <a:endParaRPr lang="en-US"/>
        </a:p>
      </dgm:t>
    </dgm:pt>
    <dgm:pt modelId="{2F101EBC-96F3-4FA4-BA98-F6A40AF815E8}">
      <dgm:prSet phldrT="[Text]"/>
      <dgm:spPr/>
      <dgm:t>
        <a:bodyPr/>
        <a:lstStyle/>
        <a:p>
          <a:r>
            <a:rPr lang="en-US" dirty="0"/>
            <a:t>Scatter Plot</a:t>
          </a:r>
        </a:p>
      </dgm:t>
    </dgm:pt>
    <dgm:pt modelId="{C0EF3B86-3614-41C0-95DB-B06FF1DE0676}" type="parTrans" cxnId="{9EC68027-6360-4C20-B438-137B016F8D9E}">
      <dgm:prSet/>
      <dgm:spPr/>
      <dgm:t>
        <a:bodyPr/>
        <a:lstStyle/>
        <a:p>
          <a:endParaRPr lang="en-US"/>
        </a:p>
      </dgm:t>
    </dgm:pt>
    <dgm:pt modelId="{ECF5AC76-F828-4D10-BC34-08471802FD58}" type="sibTrans" cxnId="{9EC68027-6360-4C20-B438-137B016F8D9E}">
      <dgm:prSet/>
      <dgm:spPr/>
      <dgm:t>
        <a:bodyPr/>
        <a:lstStyle/>
        <a:p>
          <a:endParaRPr lang="en-US"/>
        </a:p>
      </dgm:t>
    </dgm:pt>
    <dgm:pt modelId="{A185C9B9-940C-4166-9446-D48024DC93C0}">
      <dgm:prSet phldrT="[Text]"/>
      <dgm:spPr/>
      <dgm:t>
        <a:bodyPr/>
        <a:lstStyle/>
        <a:p>
          <a:r>
            <a:rPr lang="en-US" dirty="0"/>
            <a:t>Histogram</a:t>
          </a:r>
        </a:p>
      </dgm:t>
    </dgm:pt>
    <dgm:pt modelId="{1E18183F-6455-4285-A94A-39B4B058AD4B}" type="parTrans" cxnId="{5DEA35CC-0D7F-4010-A944-7B13AA6AD6AB}">
      <dgm:prSet/>
      <dgm:spPr/>
      <dgm:t>
        <a:bodyPr/>
        <a:lstStyle/>
        <a:p>
          <a:endParaRPr lang="en-US"/>
        </a:p>
      </dgm:t>
    </dgm:pt>
    <dgm:pt modelId="{C4B5B740-AD05-4233-A320-EFA6EF08545B}" type="sibTrans" cxnId="{5DEA35CC-0D7F-4010-A944-7B13AA6AD6AB}">
      <dgm:prSet/>
      <dgm:spPr/>
      <dgm:t>
        <a:bodyPr/>
        <a:lstStyle/>
        <a:p>
          <a:endParaRPr lang="en-US"/>
        </a:p>
      </dgm:t>
    </dgm:pt>
    <dgm:pt modelId="{2883B29B-86FA-4516-8DFF-D3447D98C886}">
      <dgm:prSet phldrT="[Text]"/>
      <dgm:spPr/>
      <dgm:t>
        <a:bodyPr/>
        <a:lstStyle/>
        <a:p>
          <a:r>
            <a:rPr lang="en-US" dirty="0"/>
            <a:t>Flow Map</a:t>
          </a:r>
        </a:p>
      </dgm:t>
    </dgm:pt>
    <dgm:pt modelId="{033FEC94-0D2E-4E1B-AF59-1C3407D0C012}" type="parTrans" cxnId="{6E3A595F-82E8-4E88-A72D-3E00905541B7}">
      <dgm:prSet/>
      <dgm:spPr/>
      <dgm:t>
        <a:bodyPr/>
        <a:lstStyle/>
        <a:p>
          <a:endParaRPr lang="en-US"/>
        </a:p>
      </dgm:t>
    </dgm:pt>
    <dgm:pt modelId="{571DB2DB-C6CF-4132-8E4F-671F17454C4E}" type="sibTrans" cxnId="{6E3A595F-82E8-4E88-A72D-3E00905541B7}">
      <dgm:prSet/>
      <dgm:spPr/>
      <dgm:t>
        <a:bodyPr/>
        <a:lstStyle/>
        <a:p>
          <a:endParaRPr lang="en-US"/>
        </a:p>
      </dgm:t>
    </dgm:pt>
    <dgm:pt modelId="{745FEFD4-2E6F-49DD-97B4-3EE46F0155F2}">
      <dgm:prSet phldrT="[Text]"/>
      <dgm:spPr/>
      <dgm:t>
        <a:bodyPr/>
        <a:lstStyle/>
        <a:p>
          <a:r>
            <a:rPr lang="en-US" dirty="0"/>
            <a:t>Density map</a:t>
          </a:r>
        </a:p>
      </dgm:t>
    </dgm:pt>
    <dgm:pt modelId="{55095D6D-FC71-4073-AAE7-3012A60BE816}" type="parTrans" cxnId="{ED717811-39AB-4EFA-B6D0-47EDB21D58D0}">
      <dgm:prSet/>
      <dgm:spPr/>
      <dgm:t>
        <a:bodyPr/>
        <a:lstStyle/>
        <a:p>
          <a:endParaRPr lang="en-US"/>
        </a:p>
      </dgm:t>
    </dgm:pt>
    <dgm:pt modelId="{11E94938-D216-4AAE-A3AE-4DABCCB49601}" type="sibTrans" cxnId="{ED717811-39AB-4EFA-B6D0-47EDB21D58D0}">
      <dgm:prSet/>
      <dgm:spPr/>
      <dgm:t>
        <a:bodyPr/>
        <a:lstStyle/>
        <a:p>
          <a:endParaRPr lang="en-US"/>
        </a:p>
      </dgm:t>
    </dgm:pt>
    <dgm:pt modelId="{C151DEB2-3CA5-496D-B481-3CBC8CD38AF2}" type="pres">
      <dgm:prSet presAssocID="{715877DA-B8C7-4F42-AECD-D0A89CCE89A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C3D1D02C-49F5-4A77-AA46-B31003B67E3D}" type="pres">
      <dgm:prSet presAssocID="{E2CAA247-04A2-4D01-935A-C7422831B863}" presName="hierRoot1" presStyleCnt="0">
        <dgm:presLayoutVars>
          <dgm:hierBranch val="init"/>
        </dgm:presLayoutVars>
      </dgm:prSet>
      <dgm:spPr/>
    </dgm:pt>
    <dgm:pt modelId="{8EF88B6C-83E7-48FA-B10D-8FA10682143B}" type="pres">
      <dgm:prSet presAssocID="{E2CAA247-04A2-4D01-935A-C7422831B863}" presName="rootComposite1" presStyleCnt="0"/>
      <dgm:spPr/>
    </dgm:pt>
    <dgm:pt modelId="{052AD837-4AA4-4CA2-A637-7DF78E409E7C}" type="pres">
      <dgm:prSet presAssocID="{E2CAA247-04A2-4D01-935A-C7422831B863}" presName="rootText1" presStyleLbl="node0" presStyleIdx="0" presStyleCnt="3">
        <dgm:presLayoutVars>
          <dgm:chPref val="3"/>
        </dgm:presLayoutVars>
      </dgm:prSet>
      <dgm:spPr/>
    </dgm:pt>
    <dgm:pt modelId="{75F15D31-438E-41A7-8407-CFDDEFB985F6}" type="pres">
      <dgm:prSet presAssocID="{E2CAA247-04A2-4D01-935A-C7422831B863}" presName="rootConnector1" presStyleLbl="node1" presStyleIdx="0" presStyleCnt="0"/>
      <dgm:spPr/>
    </dgm:pt>
    <dgm:pt modelId="{DCFE6493-B5D8-4AFB-AC1F-CA542F6D3408}" type="pres">
      <dgm:prSet presAssocID="{E2CAA247-04A2-4D01-935A-C7422831B863}" presName="hierChild2" presStyleCnt="0"/>
      <dgm:spPr/>
    </dgm:pt>
    <dgm:pt modelId="{56BF056D-6E0D-4894-8DCF-B0978F16B591}" type="pres">
      <dgm:prSet presAssocID="{47318CD3-2C15-4CE5-A95F-484C97D5AB28}" presName="Name37" presStyleLbl="parChTrans1D2" presStyleIdx="0" presStyleCnt="8"/>
      <dgm:spPr/>
    </dgm:pt>
    <dgm:pt modelId="{7FB65C03-5C2A-4E0C-9B54-591B29722F86}" type="pres">
      <dgm:prSet presAssocID="{9F5EEA66-8726-41C7-929F-9F0D58564F4A}" presName="hierRoot2" presStyleCnt="0">
        <dgm:presLayoutVars>
          <dgm:hierBranch val="init"/>
        </dgm:presLayoutVars>
      </dgm:prSet>
      <dgm:spPr/>
    </dgm:pt>
    <dgm:pt modelId="{5AD782FF-F6B7-474E-96DD-CF7E04D452DE}" type="pres">
      <dgm:prSet presAssocID="{9F5EEA66-8726-41C7-929F-9F0D58564F4A}" presName="rootComposite" presStyleCnt="0"/>
      <dgm:spPr/>
    </dgm:pt>
    <dgm:pt modelId="{4A7C497C-A61D-45B0-9561-B75CDDA0CA6F}" type="pres">
      <dgm:prSet presAssocID="{9F5EEA66-8726-41C7-929F-9F0D58564F4A}" presName="rootText" presStyleLbl="node2" presStyleIdx="0" presStyleCnt="8">
        <dgm:presLayoutVars>
          <dgm:chPref val="3"/>
        </dgm:presLayoutVars>
      </dgm:prSet>
      <dgm:spPr/>
    </dgm:pt>
    <dgm:pt modelId="{6EF1DC16-32FD-4D28-BD15-E10CBCD95CA7}" type="pres">
      <dgm:prSet presAssocID="{9F5EEA66-8726-41C7-929F-9F0D58564F4A}" presName="rootConnector" presStyleLbl="node2" presStyleIdx="0" presStyleCnt="8"/>
      <dgm:spPr/>
    </dgm:pt>
    <dgm:pt modelId="{351B0295-A8FE-4DA0-9676-2E7287151EAF}" type="pres">
      <dgm:prSet presAssocID="{9F5EEA66-8726-41C7-929F-9F0D58564F4A}" presName="hierChild4" presStyleCnt="0"/>
      <dgm:spPr/>
    </dgm:pt>
    <dgm:pt modelId="{3B214FD0-556E-4D3B-9E70-19DF668B3324}" type="pres">
      <dgm:prSet presAssocID="{9F5EEA66-8726-41C7-929F-9F0D58564F4A}" presName="hierChild5" presStyleCnt="0"/>
      <dgm:spPr/>
    </dgm:pt>
    <dgm:pt modelId="{4A724577-139D-423B-88BF-0BA356CF8A62}" type="pres">
      <dgm:prSet presAssocID="{67D2B62D-78DB-4843-A2AF-59044F131AEE}" presName="Name37" presStyleLbl="parChTrans1D2" presStyleIdx="1" presStyleCnt="8"/>
      <dgm:spPr/>
    </dgm:pt>
    <dgm:pt modelId="{D0290E83-58CB-4F4E-8B27-A0E102A7BA0C}" type="pres">
      <dgm:prSet presAssocID="{55C00CEC-70DE-480A-A1D5-D1334964790A}" presName="hierRoot2" presStyleCnt="0">
        <dgm:presLayoutVars>
          <dgm:hierBranch val="init"/>
        </dgm:presLayoutVars>
      </dgm:prSet>
      <dgm:spPr/>
    </dgm:pt>
    <dgm:pt modelId="{1EF93744-C996-4B6A-ABD5-5E1A74EE0002}" type="pres">
      <dgm:prSet presAssocID="{55C00CEC-70DE-480A-A1D5-D1334964790A}" presName="rootComposite" presStyleCnt="0"/>
      <dgm:spPr/>
    </dgm:pt>
    <dgm:pt modelId="{4A6C4A7E-D769-411D-B8E9-EA806DA5E9DA}" type="pres">
      <dgm:prSet presAssocID="{55C00CEC-70DE-480A-A1D5-D1334964790A}" presName="rootText" presStyleLbl="node2" presStyleIdx="1" presStyleCnt="8">
        <dgm:presLayoutVars>
          <dgm:chPref val="3"/>
        </dgm:presLayoutVars>
      </dgm:prSet>
      <dgm:spPr/>
    </dgm:pt>
    <dgm:pt modelId="{2CD4C60A-86E1-4705-8849-64BB16394378}" type="pres">
      <dgm:prSet presAssocID="{55C00CEC-70DE-480A-A1D5-D1334964790A}" presName="rootConnector" presStyleLbl="node2" presStyleIdx="1" presStyleCnt="8"/>
      <dgm:spPr/>
    </dgm:pt>
    <dgm:pt modelId="{196E800A-611A-4897-A315-A58026010E58}" type="pres">
      <dgm:prSet presAssocID="{55C00CEC-70DE-480A-A1D5-D1334964790A}" presName="hierChild4" presStyleCnt="0"/>
      <dgm:spPr/>
    </dgm:pt>
    <dgm:pt modelId="{BD8A268B-A9E8-4579-9B76-E842C25D7096}" type="pres">
      <dgm:prSet presAssocID="{55C00CEC-70DE-480A-A1D5-D1334964790A}" presName="hierChild5" presStyleCnt="0"/>
      <dgm:spPr/>
    </dgm:pt>
    <dgm:pt modelId="{B38EA4C4-EED5-4D23-B249-52C4487AA917}" type="pres">
      <dgm:prSet presAssocID="{BA949B7D-2E8B-4AB5-BF13-5D2478C2074E}" presName="Name37" presStyleLbl="parChTrans1D2" presStyleIdx="2" presStyleCnt="8"/>
      <dgm:spPr/>
    </dgm:pt>
    <dgm:pt modelId="{2DE83107-D9B0-4CAE-B26D-CC1A99E2247F}" type="pres">
      <dgm:prSet presAssocID="{5694C006-8924-46EE-81E7-2B84B9800636}" presName="hierRoot2" presStyleCnt="0">
        <dgm:presLayoutVars>
          <dgm:hierBranch val="init"/>
        </dgm:presLayoutVars>
      </dgm:prSet>
      <dgm:spPr/>
    </dgm:pt>
    <dgm:pt modelId="{9EADC2E7-5380-49B3-BC90-BF1947B5F0BA}" type="pres">
      <dgm:prSet presAssocID="{5694C006-8924-46EE-81E7-2B84B9800636}" presName="rootComposite" presStyleCnt="0"/>
      <dgm:spPr/>
    </dgm:pt>
    <dgm:pt modelId="{0998F95A-DE4A-498F-B87A-75E78E79F1AF}" type="pres">
      <dgm:prSet presAssocID="{5694C006-8924-46EE-81E7-2B84B9800636}" presName="rootText" presStyleLbl="node2" presStyleIdx="2" presStyleCnt="8">
        <dgm:presLayoutVars>
          <dgm:chPref val="3"/>
        </dgm:presLayoutVars>
      </dgm:prSet>
      <dgm:spPr/>
    </dgm:pt>
    <dgm:pt modelId="{37DE3DEE-1143-48F3-84BE-A96EE4AE4D0B}" type="pres">
      <dgm:prSet presAssocID="{5694C006-8924-46EE-81E7-2B84B9800636}" presName="rootConnector" presStyleLbl="node2" presStyleIdx="2" presStyleCnt="8"/>
      <dgm:spPr/>
    </dgm:pt>
    <dgm:pt modelId="{93B24FDD-5209-4E46-9ED0-106EE8B1062B}" type="pres">
      <dgm:prSet presAssocID="{5694C006-8924-46EE-81E7-2B84B9800636}" presName="hierChild4" presStyleCnt="0"/>
      <dgm:spPr/>
    </dgm:pt>
    <dgm:pt modelId="{8B745BEA-97EC-42F0-912C-9116D47615BB}" type="pres">
      <dgm:prSet presAssocID="{5694C006-8924-46EE-81E7-2B84B9800636}" presName="hierChild5" presStyleCnt="0"/>
      <dgm:spPr/>
    </dgm:pt>
    <dgm:pt modelId="{8CFA5596-E0EE-4705-AA16-9D3D0316A1A2}" type="pres">
      <dgm:prSet presAssocID="{6E29946E-83EB-4F00-8380-D583E7AF750E}" presName="Name37" presStyleLbl="parChTrans1D2" presStyleIdx="3" presStyleCnt="8"/>
      <dgm:spPr/>
    </dgm:pt>
    <dgm:pt modelId="{699FE808-0B1F-4D80-BC15-65F524E68D16}" type="pres">
      <dgm:prSet presAssocID="{33347315-A5E3-41B8-A5B2-13B6D88B57DE}" presName="hierRoot2" presStyleCnt="0">
        <dgm:presLayoutVars>
          <dgm:hierBranch val="init"/>
        </dgm:presLayoutVars>
      </dgm:prSet>
      <dgm:spPr/>
    </dgm:pt>
    <dgm:pt modelId="{3EE65776-BF16-4803-B213-BAA447F58BB1}" type="pres">
      <dgm:prSet presAssocID="{33347315-A5E3-41B8-A5B2-13B6D88B57DE}" presName="rootComposite" presStyleCnt="0"/>
      <dgm:spPr/>
    </dgm:pt>
    <dgm:pt modelId="{4ED64F38-3D90-426C-952A-388C0714538F}" type="pres">
      <dgm:prSet presAssocID="{33347315-A5E3-41B8-A5B2-13B6D88B57DE}" presName="rootText" presStyleLbl="node2" presStyleIdx="3" presStyleCnt="8">
        <dgm:presLayoutVars>
          <dgm:chPref val="3"/>
        </dgm:presLayoutVars>
      </dgm:prSet>
      <dgm:spPr/>
    </dgm:pt>
    <dgm:pt modelId="{71D9B412-B2CC-43C9-A12B-E88AF6E55F06}" type="pres">
      <dgm:prSet presAssocID="{33347315-A5E3-41B8-A5B2-13B6D88B57DE}" presName="rootConnector" presStyleLbl="node2" presStyleIdx="3" presStyleCnt="8"/>
      <dgm:spPr/>
    </dgm:pt>
    <dgm:pt modelId="{370DECD9-0A18-43F8-AC95-A954B4DA7807}" type="pres">
      <dgm:prSet presAssocID="{33347315-A5E3-41B8-A5B2-13B6D88B57DE}" presName="hierChild4" presStyleCnt="0"/>
      <dgm:spPr/>
    </dgm:pt>
    <dgm:pt modelId="{5920AAA4-AFDF-4ACA-9AF8-5EDE062DB5C2}" type="pres">
      <dgm:prSet presAssocID="{33347315-A5E3-41B8-A5B2-13B6D88B57DE}" presName="hierChild5" presStyleCnt="0"/>
      <dgm:spPr/>
    </dgm:pt>
    <dgm:pt modelId="{E2B364AF-A03E-4314-A2B9-823A81D8E237}" type="pres">
      <dgm:prSet presAssocID="{E2CAA247-04A2-4D01-935A-C7422831B863}" presName="hierChild3" presStyleCnt="0"/>
      <dgm:spPr/>
    </dgm:pt>
    <dgm:pt modelId="{5CA39E00-CE7C-4E14-9F34-A19E965ACF1B}" type="pres">
      <dgm:prSet presAssocID="{37487875-EAA0-41B5-8552-96FB103620D2}" presName="hierRoot1" presStyleCnt="0">
        <dgm:presLayoutVars>
          <dgm:hierBranch val="init"/>
        </dgm:presLayoutVars>
      </dgm:prSet>
      <dgm:spPr/>
    </dgm:pt>
    <dgm:pt modelId="{BB36ABFC-1080-411C-87DF-1D1466669030}" type="pres">
      <dgm:prSet presAssocID="{37487875-EAA0-41B5-8552-96FB103620D2}" presName="rootComposite1" presStyleCnt="0"/>
      <dgm:spPr/>
    </dgm:pt>
    <dgm:pt modelId="{9CABCC73-CFBA-4FBC-8073-BB85BF287713}" type="pres">
      <dgm:prSet presAssocID="{37487875-EAA0-41B5-8552-96FB103620D2}" presName="rootText1" presStyleLbl="node0" presStyleIdx="1" presStyleCnt="3">
        <dgm:presLayoutVars>
          <dgm:chPref val="3"/>
        </dgm:presLayoutVars>
      </dgm:prSet>
      <dgm:spPr/>
    </dgm:pt>
    <dgm:pt modelId="{43891B37-803C-4E26-9AAE-1A26C9251AB4}" type="pres">
      <dgm:prSet presAssocID="{37487875-EAA0-41B5-8552-96FB103620D2}" presName="rootConnector1" presStyleLbl="node1" presStyleIdx="0" presStyleCnt="0"/>
      <dgm:spPr/>
    </dgm:pt>
    <dgm:pt modelId="{4D3E765F-CB9E-4A3E-AF19-A8C1AB008B07}" type="pres">
      <dgm:prSet presAssocID="{37487875-EAA0-41B5-8552-96FB103620D2}" presName="hierChild2" presStyleCnt="0"/>
      <dgm:spPr/>
    </dgm:pt>
    <dgm:pt modelId="{60033F21-FE55-4BC3-9281-32C8A62029B9}" type="pres">
      <dgm:prSet presAssocID="{C0EF3B86-3614-41C0-95DB-B06FF1DE0676}" presName="Name37" presStyleLbl="parChTrans1D2" presStyleIdx="4" presStyleCnt="8"/>
      <dgm:spPr/>
    </dgm:pt>
    <dgm:pt modelId="{B57AB82B-A156-4CB0-8A50-7051A8E4DEDF}" type="pres">
      <dgm:prSet presAssocID="{2F101EBC-96F3-4FA4-BA98-F6A40AF815E8}" presName="hierRoot2" presStyleCnt="0">
        <dgm:presLayoutVars>
          <dgm:hierBranch val="init"/>
        </dgm:presLayoutVars>
      </dgm:prSet>
      <dgm:spPr/>
    </dgm:pt>
    <dgm:pt modelId="{EAA7EB28-C0D8-41B8-9BB1-356D370B3E62}" type="pres">
      <dgm:prSet presAssocID="{2F101EBC-96F3-4FA4-BA98-F6A40AF815E8}" presName="rootComposite" presStyleCnt="0"/>
      <dgm:spPr/>
    </dgm:pt>
    <dgm:pt modelId="{BEBD652E-DAA9-41FD-8E61-724FDAADECC7}" type="pres">
      <dgm:prSet presAssocID="{2F101EBC-96F3-4FA4-BA98-F6A40AF815E8}" presName="rootText" presStyleLbl="node2" presStyleIdx="4" presStyleCnt="8">
        <dgm:presLayoutVars>
          <dgm:chPref val="3"/>
        </dgm:presLayoutVars>
      </dgm:prSet>
      <dgm:spPr/>
    </dgm:pt>
    <dgm:pt modelId="{B0353D96-FFAF-4CA5-A6EB-242F3CE0A960}" type="pres">
      <dgm:prSet presAssocID="{2F101EBC-96F3-4FA4-BA98-F6A40AF815E8}" presName="rootConnector" presStyleLbl="node2" presStyleIdx="4" presStyleCnt="8"/>
      <dgm:spPr/>
    </dgm:pt>
    <dgm:pt modelId="{94479703-6AC9-43AD-A8FC-584D968CF2EC}" type="pres">
      <dgm:prSet presAssocID="{2F101EBC-96F3-4FA4-BA98-F6A40AF815E8}" presName="hierChild4" presStyleCnt="0"/>
      <dgm:spPr/>
    </dgm:pt>
    <dgm:pt modelId="{13903D15-1546-4FD0-BA98-CC5F92E5FED0}" type="pres">
      <dgm:prSet presAssocID="{2F101EBC-96F3-4FA4-BA98-F6A40AF815E8}" presName="hierChild5" presStyleCnt="0"/>
      <dgm:spPr/>
    </dgm:pt>
    <dgm:pt modelId="{481CA63D-0D71-4197-B61A-F950A7D2D8EA}" type="pres">
      <dgm:prSet presAssocID="{1E18183F-6455-4285-A94A-39B4B058AD4B}" presName="Name37" presStyleLbl="parChTrans1D2" presStyleIdx="5" presStyleCnt="8"/>
      <dgm:spPr/>
    </dgm:pt>
    <dgm:pt modelId="{B3598AA7-1E3B-40F2-9B14-4DA217D55E90}" type="pres">
      <dgm:prSet presAssocID="{A185C9B9-940C-4166-9446-D48024DC93C0}" presName="hierRoot2" presStyleCnt="0">
        <dgm:presLayoutVars>
          <dgm:hierBranch val="init"/>
        </dgm:presLayoutVars>
      </dgm:prSet>
      <dgm:spPr/>
    </dgm:pt>
    <dgm:pt modelId="{45E8DFBF-D139-48C2-8884-543B3F5FAEDF}" type="pres">
      <dgm:prSet presAssocID="{A185C9B9-940C-4166-9446-D48024DC93C0}" presName="rootComposite" presStyleCnt="0"/>
      <dgm:spPr/>
    </dgm:pt>
    <dgm:pt modelId="{DC1C084A-DEC2-4F9C-AA5E-556DDE2F603F}" type="pres">
      <dgm:prSet presAssocID="{A185C9B9-940C-4166-9446-D48024DC93C0}" presName="rootText" presStyleLbl="node2" presStyleIdx="5" presStyleCnt="8">
        <dgm:presLayoutVars>
          <dgm:chPref val="3"/>
        </dgm:presLayoutVars>
      </dgm:prSet>
      <dgm:spPr/>
    </dgm:pt>
    <dgm:pt modelId="{FFAE87DD-229B-46CA-84E3-CCFE6FCB8DAC}" type="pres">
      <dgm:prSet presAssocID="{A185C9B9-940C-4166-9446-D48024DC93C0}" presName="rootConnector" presStyleLbl="node2" presStyleIdx="5" presStyleCnt="8"/>
      <dgm:spPr/>
    </dgm:pt>
    <dgm:pt modelId="{6C6D7AA0-44B6-43B8-888D-33FFEB8E0356}" type="pres">
      <dgm:prSet presAssocID="{A185C9B9-940C-4166-9446-D48024DC93C0}" presName="hierChild4" presStyleCnt="0"/>
      <dgm:spPr/>
    </dgm:pt>
    <dgm:pt modelId="{7086E62C-3FB8-4FAF-B632-3A32B3F5B286}" type="pres">
      <dgm:prSet presAssocID="{A185C9B9-940C-4166-9446-D48024DC93C0}" presName="hierChild5" presStyleCnt="0"/>
      <dgm:spPr/>
    </dgm:pt>
    <dgm:pt modelId="{82C0F09D-F2DB-46EC-B9CF-D23536E9A55E}" type="pres">
      <dgm:prSet presAssocID="{37487875-EAA0-41B5-8552-96FB103620D2}" presName="hierChild3" presStyleCnt="0"/>
      <dgm:spPr/>
    </dgm:pt>
    <dgm:pt modelId="{DED4C779-F3DB-435B-82EE-4274F071F068}" type="pres">
      <dgm:prSet presAssocID="{D5500BB9-0F9A-439A-8074-6CB3C0CBFF83}" presName="hierRoot1" presStyleCnt="0">
        <dgm:presLayoutVars>
          <dgm:hierBranch val="init"/>
        </dgm:presLayoutVars>
      </dgm:prSet>
      <dgm:spPr/>
    </dgm:pt>
    <dgm:pt modelId="{A8A3B98C-A5EE-46C8-9EDB-E68283597453}" type="pres">
      <dgm:prSet presAssocID="{D5500BB9-0F9A-439A-8074-6CB3C0CBFF83}" presName="rootComposite1" presStyleCnt="0"/>
      <dgm:spPr/>
    </dgm:pt>
    <dgm:pt modelId="{E26FF562-963F-4AB0-89A0-52D5DBFAF1A0}" type="pres">
      <dgm:prSet presAssocID="{D5500BB9-0F9A-439A-8074-6CB3C0CBFF83}" presName="rootText1" presStyleLbl="node0" presStyleIdx="2" presStyleCnt="3">
        <dgm:presLayoutVars>
          <dgm:chPref val="3"/>
        </dgm:presLayoutVars>
      </dgm:prSet>
      <dgm:spPr/>
    </dgm:pt>
    <dgm:pt modelId="{B6379FA2-2317-4F46-99AF-59D9B546AA43}" type="pres">
      <dgm:prSet presAssocID="{D5500BB9-0F9A-439A-8074-6CB3C0CBFF83}" presName="rootConnector1" presStyleLbl="node1" presStyleIdx="0" presStyleCnt="0"/>
      <dgm:spPr/>
    </dgm:pt>
    <dgm:pt modelId="{FEC6770D-271D-4549-8D57-B549F96DAB38}" type="pres">
      <dgm:prSet presAssocID="{D5500BB9-0F9A-439A-8074-6CB3C0CBFF83}" presName="hierChild2" presStyleCnt="0"/>
      <dgm:spPr/>
    </dgm:pt>
    <dgm:pt modelId="{63BC4023-6514-4490-9B96-80FD9EC8AE30}" type="pres">
      <dgm:prSet presAssocID="{033FEC94-0D2E-4E1B-AF59-1C3407D0C012}" presName="Name37" presStyleLbl="parChTrans1D2" presStyleIdx="6" presStyleCnt="8"/>
      <dgm:spPr/>
    </dgm:pt>
    <dgm:pt modelId="{EEB5FCF9-3435-4992-A20C-A1F5545764C8}" type="pres">
      <dgm:prSet presAssocID="{2883B29B-86FA-4516-8DFF-D3447D98C886}" presName="hierRoot2" presStyleCnt="0">
        <dgm:presLayoutVars>
          <dgm:hierBranch val="init"/>
        </dgm:presLayoutVars>
      </dgm:prSet>
      <dgm:spPr/>
    </dgm:pt>
    <dgm:pt modelId="{63D91AD1-4118-47BE-A4F5-AE3304D54CD3}" type="pres">
      <dgm:prSet presAssocID="{2883B29B-86FA-4516-8DFF-D3447D98C886}" presName="rootComposite" presStyleCnt="0"/>
      <dgm:spPr/>
    </dgm:pt>
    <dgm:pt modelId="{BE36F6B2-D9E4-486D-BE9D-5936A3FB8E5A}" type="pres">
      <dgm:prSet presAssocID="{2883B29B-86FA-4516-8DFF-D3447D98C886}" presName="rootText" presStyleLbl="node2" presStyleIdx="6" presStyleCnt="8">
        <dgm:presLayoutVars>
          <dgm:chPref val="3"/>
        </dgm:presLayoutVars>
      </dgm:prSet>
      <dgm:spPr/>
    </dgm:pt>
    <dgm:pt modelId="{31A4AE53-C6CE-4DDC-8F6B-687DD2CB9B54}" type="pres">
      <dgm:prSet presAssocID="{2883B29B-86FA-4516-8DFF-D3447D98C886}" presName="rootConnector" presStyleLbl="node2" presStyleIdx="6" presStyleCnt="8"/>
      <dgm:spPr/>
    </dgm:pt>
    <dgm:pt modelId="{7E208102-5D95-4A95-AF3C-7DB38CC351C2}" type="pres">
      <dgm:prSet presAssocID="{2883B29B-86FA-4516-8DFF-D3447D98C886}" presName="hierChild4" presStyleCnt="0"/>
      <dgm:spPr/>
    </dgm:pt>
    <dgm:pt modelId="{5925E2CF-F070-476E-BB8D-F8CBBB1C2801}" type="pres">
      <dgm:prSet presAssocID="{2883B29B-86FA-4516-8DFF-D3447D98C886}" presName="hierChild5" presStyleCnt="0"/>
      <dgm:spPr/>
    </dgm:pt>
    <dgm:pt modelId="{9FDC6F23-DAD1-458D-80B2-A15EE7774A3E}" type="pres">
      <dgm:prSet presAssocID="{55095D6D-FC71-4073-AAE7-3012A60BE816}" presName="Name37" presStyleLbl="parChTrans1D2" presStyleIdx="7" presStyleCnt="8"/>
      <dgm:spPr/>
    </dgm:pt>
    <dgm:pt modelId="{0C296CB4-A658-4A0C-A5C8-D28157C5A155}" type="pres">
      <dgm:prSet presAssocID="{745FEFD4-2E6F-49DD-97B4-3EE46F0155F2}" presName="hierRoot2" presStyleCnt="0">
        <dgm:presLayoutVars>
          <dgm:hierBranch val="init"/>
        </dgm:presLayoutVars>
      </dgm:prSet>
      <dgm:spPr/>
    </dgm:pt>
    <dgm:pt modelId="{7A5C861E-5BC9-4A14-8540-00A93458238B}" type="pres">
      <dgm:prSet presAssocID="{745FEFD4-2E6F-49DD-97B4-3EE46F0155F2}" presName="rootComposite" presStyleCnt="0"/>
      <dgm:spPr/>
    </dgm:pt>
    <dgm:pt modelId="{13321856-E073-4F2B-9DC5-1FB082DBD0F6}" type="pres">
      <dgm:prSet presAssocID="{745FEFD4-2E6F-49DD-97B4-3EE46F0155F2}" presName="rootText" presStyleLbl="node2" presStyleIdx="7" presStyleCnt="8">
        <dgm:presLayoutVars>
          <dgm:chPref val="3"/>
        </dgm:presLayoutVars>
      </dgm:prSet>
      <dgm:spPr/>
    </dgm:pt>
    <dgm:pt modelId="{84152DF5-4380-448D-9297-54CEB5702D54}" type="pres">
      <dgm:prSet presAssocID="{745FEFD4-2E6F-49DD-97B4-3EE46F0155F2}" presName="rootConnector" presStyleLbl="node2" presStyleIdx="7" presStyleCnt="8"/>
      <dgm:spPr/>
    </dgm:pt>
    <dgm:pt modelId="{5C73FD0D-A05A-495F-8692-1223784E7ED8}" type="pres">
      <dgm:prSet presAssocID="{745FEFD4-2E6F-49DD-97B4-3EE46F0155F2}" presName="hierChild4" presStyleCnt="0"/>
      <dgm:spPr/>
    </dgm:pt>
    <dgm:pt modelId="{47FD75B8-933A-4A9E-9256-580E28E93868}" type="pres">
      <dgm:prSet presAssocID="{745FEFD4-2E6F-49DD-97B4-3EE46F0155F2}" presName="hierChild5" presStyleCnt="0"/>
      <dgm:spPr/>
    </dgm:pt>
    <dgm:pt modelId="{38823645-BD8B-4AB2-87F5-7B92EB36F784}" type="pres">
      <dgm:prSet presAssocID="{D5500BB9-0F9A-439A-8074-6CB3C0CBFF83}" presName="hierChild3" presStyleCnt="0"/>
      <dgm:spPr/>
    </dgm:pt>
  </dgm:ptLst>
  <dgm:cxnLst>
    <dgm:cxn modelId="{2470E703-F3F7-451C-A4B0-82B5E15145F9}" type="presOf" srcId="{6E29946E-83EB-4F00-8380-D583E7AF750E}" destId="{8CFA5596-E0EE-4705-AA16-9D3D0316A1A2}" srcOrd="0" destOrd="0" presId="urn:microsoft.com/office/officeart/2005/8/layout/orgChart1"/>
    <dgm:cxn modelId="{25A56B07-D4B7-4FB6-A302-5FCE5FD40A9E}" type="presOf" srcId="{55095D6D-FC71-4073-AAE7-3012A60BE816}" destId="{9FDC6F23-DAD1-458D-80B2-A15EE7774A3E}" srcOrd="0" destOrd="0" presId="urn:microsoft.com/office/officeart/2005/8/layout/orgChart1"/>
    <dgm:cxn modelId="{09BDE90C-8A20-4F09-B0BB-DBA136072AFA}" type="presOf" srcId="{033FEC94-0D2E-4E1B-AF59-1C3407D0C012}" destId="{63BC4023-6514-4490-9B96-80FD9EC8AE30}" srcOrd="0" destOrd="0" presId="urn:microsoft.com/office/officeart/2005/8/layout/orgChart1"/>
    <dgm:cxn modelId="{ED717811-39AB-4EFA-B6D0-47EDB21D58D0}" srcId="{D5500BB9-0F9A-439A-8074-6CB3C0CBFF83}" destId="{745FEFD4-2E6F-49DD-97B4-3EE46F0155F2}" srcOrd="1" destOrd="0" parTransId="{55095D6D-FC71-4073-AAE7-3012A60BE816}" sibTransId="{11E94938-D216-4AAE-A3AE-4DABCCB49601}"/>
    <dgm:cxn modelId="{6FA6F112-6304-47C1-AFC9-BF0B1304106C}" srcId="{E2CAA247-04A2-4D01-935A-C7422831B863}" destId="{5694C006-8924-46EE-81E7-2B84B9800636}" srcOrd="2" destOrd="0" parTransId="{BA949B7D-2E8B-4AB5-BF13-5D2478C2074E}" sibTransId="{FEB97305-F917-42A0-899E-512E8894D6B3}"/>
    <dgm:cxn modelId="{D4E49E1E-E5F5-4365-A2A6-69B9EC3FD29C}" type="presOf" srcId="{5694C006-8924-46EE-81E7-2B84B9800636}" destId="{0998F95A-DE4A-498F-B87A-75E78E79F1AF}" srcOrd="0" destOrd="0" presId="urn:microsoft.com/office/officeart/2005/8/layout/orgChart1"/>
    <dgm:cxn modelId="{D579DA22-C7D2-4212-B7AF-8D7CB75F1EB5}" srcId="{715877DA-B8C7-4F42-AECD-D0A89CCE89AF}" destId="{37487875-EAA0-41B5-8552-96FB103620D2}" srcOrd="1" destOrd="0" parTransId="{4BAE620A-2A51-4258-B6D8-A6EB7155ED7A}" sibTransId="{5F462D9F-ADB9-4137-86FA-81A7DF82DED3}"/>
    <dgm:cxn modelId="{9EC68027-6360-4C20-B438-137B016F8D9E}" srcId="{37487875-EAA0-41B5-8552-96FB103620D2}" destId="{2F101EBC-96F3-4FA4-BA98-F6A40AF815E8}" srcOrd="0" destOrd="0" parTransId="{C0EF3B86-3614-41C0-95DB-B06FF1DE0676}" sibTransId="{ECF5AC76-F828-4D10-BC34-08471802FD58}"/>
    <dgm:cxn modelId="{D842D828-80DD-4196-8BB5-547CA208A467}" type="presOf" srcId="{67D2B62D-78DB-4843-A2AF-59044F131AEE}" destId="{4A724577-139D-423B-88BF-0BA356CF8A62}" srcOrd="0" destOrd="0" presId="urn:microsoft.com/office/officeart/2005/8/layout/orgChart1"/>
    <dgm:cxn modelId="{67670333-E0FC-483F-80B6-5C30739D8D53}" type="presOf" srcId="{C0EF3B86-3614-41C0-95DB-B06FF1DE0676}" destId="{60033F21-FE55-4BC3-9281-32C8A62029B9}" srcOrd="0" destOrd="0" presId="urn:microsoft.com/office/officeart/2005/8/layout/orgChart1"/>
    <dgm:cxn modelId="{1C45C537-0FA6-4482-B2EA-4E357EB8AD75}" srcId="{E2CAA247-04A2-4D01-935A-C7422831B863}" destId="{55C00CEC-70DE-480A-A1D5-D1334964790A}" srcOrd="1" destOrd="0" parTransId="{67D2B62D-78DB-4843-A2AF-59044F131AEE}" sibTransId="{7287432D-A0A8-4BFF-8439-97DD618B63C4}"/>
    <dgm:cxn modelId="{A041BA38-5123-470D-8219-8D8E2076B8E3}" type="presOf" srcId="{2883B29B-86FA-4516-8DFF-D3447D98C886}" destId="{BE36F6B2-D9E4-486D-BE9D-5936A3FB8E5A}" srcOrd="0" destOrd="0" presId="urn:microsoft.com/office/officeart/2005/8/layout/orgChart1"/>
    <dgm:cxn modelId="{BF09655D-3109-4B6F-930D-C331C165A4D4}" type="presOf" srcId="{5694C006-8924-46EE-81E7-2B84B9800636}" destId="{37DE3DEE-1143-48F3-84BE-A96EE4AE4D0B}" srcOrd="1" destOrd="0" presId="urn:microsoft.com/office/officeart/2005/8/layout/orgChart1"/>
    <dgm:cxn modelId="{6E3A595F-82E8-4E88-A72D-3E00905541B7}" srcId="{D5500BB9-0F9A-439A-8074-6CB3C0CBFF83}" destId="{2883B29B-86FA-4516-8DFF-D3447D98C886}" srcOrd="0" destOrd="0" parTransId="{033FEC94-0D2E-4E1B-AF59-1C3407D0C012}" sibTransId="{571DB2DB-C6CF-4132-8E4F-671F17454C4E}"/>
    <dgm:cxn modelId="{822C2C43-FD92-4453-8F25-B58CC4D45FC1}" type="presOf" srcId="{745FEFD4-2E6F-49DD-97B4-3EE46F0155F2}" destId="{13321856-E073-4F2B-9DC5-1FB082DBD0F6}" srcOrd="0" destOrd="0" presId="urn:microsoft.com/office/officeart/2005/8/layout/orgChart1"/>
    <dgm:cxn modelId="{969F614A-A85E-4F41-A5C7-BB25D6C00A42}" type="presOf" srcId="{D5500BB9-0F9A-439A-8074-6CB3C0CBFF83}" destId="{E26FF562-963F-4AB0-89A0-52D5DBFAF1A0}" srcOrd="0" destOrd="0" presId="urn:microsoft.com/office/officeart/2005/8/layout/orgChart1"/>
    <dgm:cxn modelId="{C0FD664A-CCA6-4973-A143-08A3751DC3DD}" type="presOf" srcId="{715877DA-B8C7-4F42-AECD-D0A89CCE89AF}" destId="{C151DEB2-3CA5-496D-B481-3CBC8CD38AF2}" srcOrd="0" destOrd="0" presId="urn:microsoft.com/office/officeart/2005/8/layout/orgChart1"/>
    <dgm:cxn modelId="{6E34F96B-F0F3-4344-99C8-6BC03E33118F}" srcId="{715877DA-B8C7-4F42-AECD-D0A89CCE89AF}" destId="{E2CAA247-04A2-4D01-935A-C7422831B863}" srcOrd="0" destOrd="0" parTransId="{66EBAE54-3742-4FB4-8CA1-06122A79AC22}" sibTransId="{875D1EB2-E261-4512-BD07-F5F69D96009C}"/>
    <dgm:cxn modelId="{180C6E6E-6EBA-4499-BACA-875ECCEF0C15}" type="presOf" srcId="{BA949B7D-2E8B-4AB5-BF13-5D2478C2074E}" destId="{B38EA4C4-EED5-4D23-B249-52C4487AA917}" srcOrd="0" destOrd="0" presId="urn:microsoft.com/office/officeart/2005/8/layout/orgChart1"/>
    <dgm:cxn modelId="{069B2C70-1832-430E-8633-4766A0386A9D}" type="presOf" srcId="{9F5EEA66-8726-41C7-929F-9F0D58564F4A}" destId="{4A7C497C-A61D-45B0-9561-B75CDDA0CA6F}" srcOrd="0" destOrd="0" presId="urn:microsoft.com/office/officeart/2005/8/layout/orgChart1"/>
    <dgm:cxn modelId="{8C016270-58AD-49EE-8B9B-158AA2A749AD}" type="presOf" srcId="{55C00CEC-70DE-480A-A1D5-D1334964790A}" destId="{4A6C4A7E-D769-411D-B8E9-EA806DA5E9DA}" srcOrd="0" destOrd="0" presId="urn:microsoft.com/office/officeart/2005/8/layout/orgChart1"/>
    <dgm:cxn modelId="{CBF1F952-DECE-44FA-ABDE-8D1827837D29}" type="presOf" srcId="{E2CAA247-04A2-4D01-935A-C7422831B863}" destId="{75F15D31-438E-41A7-8407-CFDDEFB985F6}" srcOrd="1" destOrd="0" presId="urn:microsoft.com/office/officeart/2005/8/layout/orgChart1"/>
    <dgm:cxn modelId="{96C54480-C826-44EB-8FFD-815AFD79DF74}" type="presOf" srcId="{745FEFD4-2E6F-49DD-97B4-3EE46F0155F2}" destId="{84152DF5-4380-448D-9297-54CEB5702D54}" srcOrd="1" destOrd="0" presId="urn:microsoft.com/office/officeart/2005/8/layout/orgChart1"/>
    <dgm:cxn modelId="{386C3D88-5420-44E8-97E6-C914784AD50F}" type="presOf" srcId="{55C00CEC-70DE-480A-A1D5-D1334964790A}" destId="{2CD4C60A-86E1-4705-8849-64BB16394378}" srcOrd="1" destOrd="0" presId="urn:microsoft.com/office/officeart/2005/8/layout/orgChart1"/>
    <dgm:cxn modelId="{C3277D8A-0323-4B6F-A0DD-F0B9A0C3245D}" srcId="{E2CAA247-04A2-4D01-935A-C7422831B863}" destId="{33347315-A5E3-41B8-A5B2-13B6D88B57DE}" srcOrd="3" destOrd="0" parTransId="{6E29946E-83EB-4F00-8380-D583E7AF750E}" sibTransId="{0A966943-EA1C-4971-9062-F1C9C4B98042}"/>
    <dgm:cxn modelId="{1C11BF8E-1A47-4D32-A1B2-4BFDFF53976D}" type="presOf" srcId="{2F101EBC-96F3-4FA4-BA98-F6A40AF815E8}" destId="{B0353D96-FFAF-4CA5-A6EB-242F3CE0A960}" srcOrd="1" destOrd="0" presId="urn:microsoft.com/office/officeart/2005/8/layout/orgChart1"/>
    <dgm:cxn modelId="{77A31A97-6906-41B6-A9A0-CB09C893602F}" type="presOf" srcId="{47318CD3-2C15-4CE5-A95F-484C97D5AB28}" destId="{56BF056D-6E0D-4894-8DCF-B0978F16B591}" srcOrd="0" destOrd="0" presId="urn:microsoft.com/office/officeart/2005/8/layout/orgChart1"/>
    <dgm:cxn modelId="{FB4E4999-BEB5-42EB-A7D9-5B97A584971B}" srcId="{715877DA-B8C7-4F42-AECD-D0A89CCE89AF}" destId="{D5500BB9-0F9A-439A-8074-6CB3C0CBFF83}" srcOrd="2" destOrd="0" parTransId="{025C117E-BAFC-4EF5-BFAD-FB8A199EB258}" sibTransId="{5EB9E4F2-7ADA-4652-A13B-09628F8C3B64}"/>
    <dgm:cxn modelId="{204D1EA0-717E-4FC0-9B90-DCF668859F21}" type="presOf" srcId="{37487875-EAA0-41B5-8552-96FB103620D2}" destId="{9CABCC73-CFBA-4FBC-8073-BB85BF287713}" srcOrd="0" destOrd="0" presId="urn:microsoft.com/office/officeart/2005/8/layout/orgChart1"/>
    <dgm:cxn modelId="{41D39FA3-E9DD-402E-A8AC-1F257C788465}" type="presOf" srcId="{A185C9B9-940C-4166-9446-D48024DC93C0}" destId="{DC1C084A-DEC2-4F9C-AA5E-556DDE2F603F}" srcOrd="0" destOrd="0" presId="urn:microsoft.com/office/officeart/2005/8/layout/orgChart1"/>
    <dgm:cxn modelId="{8B74C8B3-64ED-48D1-B33A-182D6348FEEF}" type="presOf" srcId="{37487875-EAA0-41B5-8552-96FB103620D2}" destId="{43891B37-803C-4E26-9AAE-1A26C9251AB4}" srcOrd="1" destOrd="0" presId="urn:microsoft.com/office/officeart/2005/8/layout/orgChart1"/>
    <dgm:cxn modelId="{1C06C3C6-9771-47A0-BD5C-9A03862ED494}" type="presOf" srcId="{33347315-A5E3-41B8-A5B2-13B6D88B57DE}" destId="{71D9B412-B2CC-43C9-A12B-E88AF6E55F06}" srcOrd="1" destOrd="0" presId="urn:microsoft.com/office/officeart/2005/8/layout/orgChart1"/>
    <dgm:cxn modelId="{5DEA35CC-0D7F-4010-A944-7B13AA6AD6AB}" srcId="{37487875-EAA0-41B5-8552-96FB103620D2}" destId="{A185C9B9-940C-4166-9446-D48024DC93C0}" srcOrd="1" destOrd="0" parTransId="{1E18183F-6455-4285-A94A-39B4B058AD4B}" sibTransId="{C4B5B740-AD05-4233-A320-EFA6EF08545B}"/>
    <dgm:cxn modelId="{7EABE6D1-92D4-4475-A94F-07916848916A}" type="presOf" srcId="{9F5EEA66-8726-41C7-929F-9F0D58564F4A}" destId="{6EF1DC16-32FD-4D28-BD15-E10CBCD95CA7}" srcOrd="1" destOrd="0" presId="urn:microsoft.com/office/officeart/2005/8/layout/orgChart1"/>
    <dgm:cxn modelId="{B5AD0DD9-F6BE-40B1-8D5F-67AE58FB59EB}" type="presOf" srcId="{2883B29B-86FA-4516-8DFF-D3447D98C886}" destId="{31A4AE53-C6CE-4DDC-8F6B-687DD2CB9B54}" srcOrd="1" destOrd="0" presId="urn:microsoft.com/office/officeart/2005/8/layout/orgChart1"/>
    <dgm:cxn modelId="{639345DD-6EB7-4A52-AC2E-0A799DF56FF7}" type="presOf" srcId="{D5500BB9-0F9A-439A-8074-6CB3C0CBFF83}" destId="{B6379FA2-2317-4F46-99AF-59D9B546AA43}" srcOrd="1" destOrd="0" presId="urn:microsoft.com/office/officeart/2005/8/layout/orgChart1"/>
    <dgm:cxn modelId="{BAB72FE1-2D27-44C1-96D8-10D91409E2EF}" type="presOf" srcId="{E2CAA247-04A2-4D01-935A-C7422831B863}" destId="{052AD837-4AA4-4CA2-A637-7DF78E409E7C}" srcOrd="0" destOrd="0" presId="urn:microsoft.com/office/officeart/2005/8/layout/orgChart1"/>
    <dgm:cxn modelId="{BFFC22E6-3798-4B4E-AC71-855A5718280E}" type="presOf" srcId="{2F101EBC-96F3-4FA4-BA98-F6A40AF815E8}" destId="{BEBD652E-DAA9-41FD-8E61-724FDAADECC7}" srcOrd="0" destOrd="0" presId="urn:microsoft.com/office/officeart/2005/8/layout/orgChart1"/>
    <dgm:cxn modelId="{C5BF3DEC-9429-4365-BC4A-60AD96004BA4}" type="presOf" srcId="{A185C9B9-940C-4166-9446-D48024DC93C0}" destId="{FFAE87DD-229B-46CA-84E3-CCFE6FCB8DAC}" srcOrd="1" destOrd="0" presId="urn:microsoft.com/office/officeart/2005/8/layout/orgChart1"/>
    <dgm:cxn modelId="{8CFC2EEE-1F03-4D62-80AB-64D8CA2B0EF1}" srcId="{E2CAA247-04A2-4D01-935A-C7422831B863}" destId="{9F5EEA66-8726-41C7-929F-9F0D58564F4A}" srcOrd="0" destOrd="0" parTransId="{47318CD3-2C15-4CE5-A95F-484C97D5AB28}" sibTransId="{95FBFA5E-6841-4A3F-877C-D0C29B4E5280}"/>
    <dgm:cxn modelId="{4E127EEE-2E92-4029-8A43-8B18D117343C}" type="presOf" srcId="{1E18183F-6455-4285-A94A-39B4B058AD4B}" destId="{481CA63D-0D71-4197-B61A-F950A7D2D8EA}" srcOrd="0" destOrd="0" presId="urn:microsoft.com/office/officeart/2005/8/layout/orgChart1"/>
    <dgm:cxn modelId="{F7C3EDFE-DF4E-4BC6-8D3A-E57BF35F0936}" type="presOf" srcId="{33347315-A5E3-41B8-A5B2-13B6D88B57DE}" destId="{4ED64F38-3D90-426C-952A-388C0714538F}" srcOrd="0" destOrd="0" presId="urn:microsoft.com/office/officeart/2005/8/layout/orgChart1"/>
    <dgm:cxn modelId="{0FD1C3F0-120C-4FF4-8457-34548931CE30}" type="presParOf" srcId="{C151DEB2-3CA5-496D-B481-3CBC8CD38AF2}" destId="{C3D1D02C-49F5-4A77-AA46-B31003B67E3D}" srcOrd="0" destOrd="0" presId="urn:microsoft.com/office/officeart/2005/8/layout/orgChart1"/>
    <dgm:cxn modelId="{450D7F0C-9770-48F8-975D-658A378857E7}" type="presParOf" srcId="{C3D1D02C-49F5-4A77-AA46-B31003B67E3D}" destId="{8EF88B6C-83E7-48FA-B10D-8FA10682143B}" srcOrd="0" destOrd="0" presId="urn:microsoft.com/office/officeart/2005/8/layout/orgChart1"/>
    <dgm:cxn modelId="{0F2410E3-17D0-4EA7-AE0F-71779EDFB4FA}" type="presParOf" srcId="{8EF88B6C-83E7-48FA-B10D-8FA10682143B}" destId="{052AD837-4AA4-4CA2-A637-7DF78E409E7C}" srcOrd="0" destOrd="0" presId="urn:microsoft.com/office/officeart/2005/8/layout/orgChart1"/>
    <dgm:cxn modelId="{CA85A754-7064-4620-A32C-704827D7917B}" type="presParOf" srcId="{8EF88B6C-83E7-48FA-B10D-8FA10682143B}" destId="{75F15D31-438E-41A7-8407-CFDDEFB985F6}" srcOrd="1" destOrd="0" presId="urn:microsoft.com/office/officeart/2005/8/layout/orgChart1"/>
    <dgm:cxn modelId="{C3DB53C2-231C-4085-BDC8-BE92C4B7487D}" type="presParOf" srcId="{C3D1D02C-49F5-4A77-AA46-B31003B67E3D}" destId="{DCFE6493-B5D8-4AFB-AC1F-CA542F6D3408}" srcOrd="1" destOrd="0" presId="urn:microsoft.com/office/officeart/2005/8/layout/orgChart1"/>
    <dgm:cxn modelId="{5F3EF307-4029-4958-8DF6-C722E39598D5}" type="presParOf" srcId="{DCFE6493-B5D8-4AFB-AC1F-CA542F6D3408}" destId="{56BF056D-6E0D-4894-8DCF-B0978F16B591}" srcOrd="0" destOrd="0" presId="urn:microsoft.com/office/officeart/2005/8/layout/orgChart1"/>
    <dgm:cxn modelId="{8C73AF1E-2E6A-4817-AACC-13F09C9EAA62}" type="presParOf" srcId="{DCFE6493-B5D8-4AFB-AC1F-CA542F6D3408}" destId="{7FB65C03-5C2A-4E0C-9B54-591B29722F86}" srcOrd="1" destOrd="0" presId="urn:microsoft.com/office/officeart/2005/8/layout/orgChart1"/>
    <dgm:cxn modelId="{E4B1BF06-FA05-41A2-9257-B45CB25FB7B8}" type="presParOf" srcId="{7FB65C03-5C2A-4E0C-9B54-591B29722F86}" destId="{5AD782FF-F6B7-474E-96DD-CF7E04D452DE}" srcOrd="0" destOrd="0" presId="urn:microsoft.com/office/officeart/2005/8/layout/orgChart1"/>
    <dgm:cxn modelId="{4BB89DAA-44FD-49F9-BA03-A5C990211521}" type="presParOf" srcId="{5AD782FF-F6B7-474E-96DD-CF7E04D452DE}" destId="{4A7C497C-A61D-45B0-9561-B75CDDA0CA6F}" srcOrd="0" destOrd="0" presId="urn:microsoft.com/office/officeart/2005/8/layout/orgChart1"/>
    <dgm:cxn modelId="{76D12278-869D-41CE-9F93-CCC123F584FB}" type="presParOf" srcId="{5AD782FF-F6B7-474E-96DD-CF7E04D452DE}" destId="{6EF1DC16-32FD-4D28-BD15-E10CBCD95CA7}" srcOrd="1" destOrd="0" presId="urn:microsoft.com/office/officeart/2005/8/layout/orgChart1"/>
    <dgm:cxn modelId="{A9305530-6FCB-4D87-B214-655D1B004657}" type="presParOf" srcId="{7FB65C03-5C2A-4E0C-9B54-591B29722F86}" destId="{351B0295-A8FE-4DA0-9676-2E7287151EAF}" srcOrd="1" destOrd="0" presId="urn:microsoft.com/office/officeart/2005/8/layout/orgChart1"/>
    <dgm:cxn modelId="{6D62625A-403F-409A-AEE3-95BF8ECDC030}" type="presParOf" srcId="{7FB65C03-5C2A-4E0C-9B54-591B29722F86}" destId="{3B214FD0-556E-4D3B-9E70-19DF668B3324}" srcOrd="2" destOrd="0" presId="urn:microsoft.com/office/officeart/2005/8/layout/orgChart1"/>
    <dgm:cxn modelId="{19D58163-C1C2-4DD5-B57C-6665AC945BB6}" type="presParOf" srcId="{DCFE6493-B5D8-4AFB-AC1F-CA542F6D3408}" destId="{4A724577-139D-423B-88BF-0BA356CF8A62}" srcOrd="2" destOrd="0" presId="urn:microsoft.com/office/officeart/2005/8/layout/orgChart1"/>
    <dgm:cxn modelId="{C09A8A23-6CCA-418F-8022-53CE0F2FE428}" type="presParOf" srcId="{DCFE6493-B5D8-4AFB-AC1F-CA542F6D3408}" destId="{D0290E83-58CB-4F4E-8B27-A0E102A7BA0C}" srcOrd="3" destOrd="0" presId="urn:microsoft.com/office/officeart/2005/8/layout/orgChart1"/>
    <dgm:cxn modelId="{EB81B909-5707-4256-A095-DE013D24911B}" type="presParOf" srcId="{D0290E83-58CB-4F4E-8B27-A0E102A7BA0C}" destId="{1EF93744-C996-4B6A-ABD5-5E1A74EE0002}" srcOrd="0" destOrd="0" presId="urn:microsoft.com/office/officeart/2005/8/layout/orgChart1"/>
    <dgm:cxn modelId="{346F9458-9DF2-4DA6-AE9B-471C0ADC6FD8}" type="presParOf" srcId="{1EF93744-C996-4B6A-ABD5-5E1A74EE0002}" destId="{4A6C4A7E-D769-411D-B8E9-EA806DA5E9DA}" srcOrd="0" destOrd="0" presId="urn:microsoft.com/office/officeart/2005/8/layout/orgChart1"/>
    <dgm:cxn modelId="{BB9F60CF-21E1-40A3-BD34-BE4519404541}" type="presParOf" srcId="{1EF93744-C996-4B6A-ABD5-5E1A74EE0002}" destId="{2CD4C60A-86E1-4705-8849-64BB16394378}" srcOrd="1" destOrd="0" presId="urn:microsoft.com/office/officeart/2005/8/layout/orgChart1"/>
    <dgm:cxn modelId="{FC4E3289-DC66-4F8F-8ABA-B9A897EC44F6}" type="presParOf" srcId="{D0290E83-58CB-4F4E-8B27-A0E102A7BA0C}" destId="{196E800A-611A-4897-A315-A58026010E58}" srcOrd="1" destOrd="0" presId="urn:microsoft.com/office/officeart/2005/8/layout/orgChart1"/>
    <dgm:cxn modelId="{9BFD60C9-7867-4734-A59B-D1C9D5ADC0AD}" type="presParOf" srcId="{D0290E83-58CB-4F4E-8B27-A0E102A7BA0C}" destId="{BD8A268B-A9E8-4579-9B76-E842C25D7096}" srcOrd="2" destOrd="0" presId="urn:microsoft.com/office/officeart/2005/8/layout/orgChart1"/>
    <dgm:cxn modelId="{7DBC017A-DCEF-4720-ACD1-517F98C0199D}" type="presParOf" srcId="{DCFE6493-B5D8-4AFB-AC1F-CA542F6D3408}" destId="{B38EA4C4-EED5-4D23-B249-52C4487AA917}" srcOrd="4" destOrd="0" presId="urn:microsoft.com/office/officeart/2005/8/layout/orgChart1"/>
    <dgm:cxn modelId="{2D22CC24-826C-42D6-9880-703AAFF7BDBE}" type="presParOf" srcId="{DCFE6493-B5D8-4AFB-AC1F-CA542F6D3408}" destId="{2DE83107-D9B0-4CAE-B26D-CC1A99E2247F}" srcOrd="5" destOrd="0" presId="urn:microsoft.com/office/officeart/2005/8/layout/orgChart1"/>
    <dgm:cxn modelId="{620BEF95-FF73-46B3-9029-1CA291E11E0F}" type="presParOf" srcId="{2DE83107-D9B0-4CAE-B26D-CC1A99E2247F}" destId="{9EADC2E7-5380-49B3-BC90-BF1947B5F0BA}" srcOrd="0" destOrd="0" presId="urn:microsoft.com/office/officeart/2005/8/layout/orgChart1"/>
    <dgm:cxn modelId="{B237E1A6-6BDE-4FCE-BFEE-9899A553BB85}" type="presParOf" srcId="{9EADC2E7-5380-49B3-BC90-BF1947B5F0BA}" destId="{0998F95A-DE4A-498F-B87A-75E78E79F1AF}" srcOrd="0" destOrd="0" presId="urn:microsoft.com/office/officeart/2005/8/layout/orgChart1"/>
    <dgm:cxn modelId="{B23A756A-3B6A-46EC-B9C1-BD5B58B2A15F}" type="presParOf" srcId="{9EADC2E7-5380-49B3-BC90-BF1947B5F0BA}" destId="{37DE3DEE-1143-48F3-84BE-A96EE4AE4D0B}" srcOrd="1" destOrd="0" presId="urn:microsoft.com/office/officeart/2005/8/layout/orgChart1"/>
    <dgm:cxn modelId="{11E23749-6CD5-4548-A943-996F501B2DA4}" type="presParOf" srcId="{2DE83107-D9B0-4CAE-B26D-CC1A99E2247F}" destId="{93B24FDD-5209-4E46-9ED0-106EE8B1062B}" srcOrd="1" destOrd="0" presId="urn:microsoft.com/office/officeart/2005/8/layout/orgChart1"/>
    <dgm:cxn modelId="{A80F4151-B814-48B8-8170-3D9C4EFCD4F1}" type="presParOf" srcId="{2DE83107-D9B0-4CAE-B26D-CC1A99E2247F}" destId="{8B745BEA-97EC-42F0-912C-9116D47615BB}" srcOrd="2" destOrd="0" presId="urn:microsoft.com/office/officeart/2005/8/layout/orgChart1"/>
    <dgm:cxn modelId="{31D8BA01-FB20-436B-A8A7-7A1EFFE2EB72}" type="presParOf" srcId="{DCFE6493-B5D8-4AFB-AC1F-CA542F6D3408}" destId="{8CFA5596-E0EE-4705-AA16-9D3D0316A1A2}" srcOrd="6" destOrd="0" presId="urn:microsoft.com/office/officeart/2005/8/layout/orgChart1"/>
    <dgm:cxn modelId="{E632E040-2861-412D-BA69-19B50B0E9976}" type="presParOf" srcId="{DCFE6493-B5D8-4AFB-AC1F-CA542F6D3408}" destId="{699FE808-0B1F-4D80-BC15-65F524E68D16}" srcOrd="7" destOrd="0" presId="urn:microsoft.com/office/officeart/2005/8/layout/orgChart1"/>
    <dgm:cxn modelId="{1E52B1D2-A079-4D68-8710-3E601BF040F2}" type="presParOf" srcId="{699FE808-0B1F-4D80-BC15-65F524E68D16}" destId="{3EE65776-BF16-4803-B213-BAA447F58BB1}" srcOrd="0" destOrd="0" presId="urn:microsoft.com/office/officeart/2005/8/layout/orgChart1"/>
    <dgm:cxn modelId="{202023E3-1A9E-40AD-BA2A-D9896213F73B}" type="presParOf" srcId="{3EE65776-BF16-4803-B213-BAA447F58BB1}" destId="{4ED64F38-3D90-426C-952A-388C0714538F}" srcOrd="0" destOrd="0" presId="urn:microsoft.com/office/officeart/2005/8/layout/orgChart1"/>
    <dgm:cxn modelId="{E835151A-E3D7-43AE-B3CA-B5C7FCDBDECB}" type="presParOf" srcId="{3EE65776-BF16-4803-B213-BAA447F58BB1}" destId="{71D9B412-B2CC-43C9-A12B-E88AF6E55F06}" srcOrd="1" destOrd="0" presId="urn:microsoft.com/office/officeart/2005/8/layout/orgChart1"/>
    <dgm:cxn modelId="{1AED4CB0-2743-406B-BC90-032E5814AA25}" type="presParOf" srcId="{699FE808-0B1F-4D80-BC15-65F524E68D16}" destId="{370DECD9-0A18-43F8-AC95-A954B4DA7807}" srcOrd="1" destOrd="0" presId="urn:microsoft.com/office/officeart/2005/8/layout/orgChart1"/>
    <dgm:cxn modelId="{07B2B5BF-EFB0-425A-BBF7-7E2F2AD5039C}" type="presParOf" srcId="{699FE808-0B1F-4D80-BC15-65F524E68D16}" destId="{5920AAA4-AFDF-4ACA-9AF8-5EDE062DB5C2}" srcOrd="2" destOrd="0" presId="urn:microsoft.com/office/officeart/2005/8/layout/orgChart1"/>
    <dgm:cxn modelId="{418CC065-FD49-4E65-A786-28DBE7982D96}" type="presParOf" srcId="{C3D1D02C-49F5-4A77-AA46-B31003B67E3D}" destId="{E2B364AF-A03E-4314-A2B9-823A81D8E237}" srcOrd="2" destOrd="0" presId="urn:microsoft.com/office/officeart/2005/8/layout/orgChart1"/>
    <dgm:cxn modelId="{8F562DDF-B6E5-4454-8820-4211F335CB80}" type="presParOf" srcId="{C151DEB2-3CA5-496D-B481-3CBC8CD38AF2}" destId="{5CA39E00-CE7C-4E14-9F34-A19E965ACF1B}" srcOrd="1" destOrd="0" presId="urn:microsoft.com/office/officeart/2005/8/layout/orgChart1"/>
    <dgm:cxn modelId="{3204B893-EDAC-439A-875D-2645C395480F}" type="presParOf" srcId="{5CA39E00-CE7C-4E14-9F34-A19E965ACF1B}" destId="{BB36ABFC-1080-411C-87DF-1D1466669030}" srcOrd="0" destOrd="0" presId="urn:microsoft.com/office/officeart/2005/8/layout/orgChart1"/>
    <dgm:cxn modelId="{CD0C8FA4-0417-4779-9C61-2366A7B8C356}" type="presParOf" srcId="{BB36ABFC-1080-411C-87DF-1D1466669030}" destId="{9CABCC73-CFBA-4FBC-8073-BB85BF287713}" srcOrd="0" destOrd="0" presId="urn:microsoft.com/office/officeart/2005/8/layout/orgChart1"/>
    <dgm:cxn modelId="{1A637A30-2F69-473A-A850-365CC704045F}" type="presParOf" srcId="{BB36ABFC-1080-411C-87DF-1D1466669030}" destId="{43891B37-803C-4E26-9AAE-1A26C9251AB4}" srcOrd="1" destOrd="0" presId="urn:microsoft.com/office/officeart/2005/8/layout/orgChart1"/>
    <dgm:cxn modelId="{2B8FBFEE-D99A-4E0F-B094-B3C72A2F6B73}" type="presParOf" srcId="{5CA39E00-CE7C-4E14-9F34-A19E965ACF1B}" destId="{4D3E765F-CB9E-4A3E-AF19-A8C1AB008B07}" srcOrd="1" destOrd="0" presId="urn:microsoft.com/office/officeart/2005/8/layout/orgChart1"/>
    <dgm:cxn modelId="{B321916E-5FCC-4F53-B6F0-58E89460D60C}" type="presParOf" srcId="{4D3E765F-CB9E-4A3E-AF19-A8C1AB008B07}" destId="{60033F21-FE55-4BC3-9281-32C8A62029B9}" srcOrd="0" destOrd="0" presId="urn:microsoft.com/office/officeart/2005/8/layout/orgChart1"/>
    <dgm:cxn modelId="{D83DFAE6-F763-4C33-AA3A-6321B00A1F8E}" type="presParOf" srcId="{4D3E765F-CB9E-4A3E-AF19-A8C1AB008B07}" destId="{B57AB82B-A156-4CB0-8A50-7051A8E4DEDF}" srcOrd="1" destOrd="0" presId="urn:microsoft.com/office/officeart/2005/8/layout/orgChart1"/>
    <dgm:cxn modelId="{DA06E534-D0EE-4FBC-8029-9D91D20CB572}" type="presParOf" srcId="{B57AB82B-A156-4CB0-8A50-7051A8E4DEDF}" destId="{EAA7EB28-C0D8-41B8-9BB1-356D370B3E62}" srcOrd="0" destOrd="0" presId="urn:microsoft.com/office/officeart/2005/8/layout/orgChart1"/>
    <dgm:cxn modelId="{4396EE9B-8C54-4C95-AAE3-49CF404E8152}" type="presParOf" srcId="{EAA7EB28-C0D8-41B8-9BB1-356D370B3E62}" destId="{BEBD652E-DAA9-41FD-8E61-724FDAADECC7}" srcOrd="0" destOrd="0" presId="urn:microsoft.com/office/officeart/2005/8/layout/orgChart1"/>
    <dgm:cxn modelId="{B1B58CC0-D4EA-402E-9473-6A1784BB23B6}" type="presParOf" srcId="{EAA7EB28-C0D8-41B8-9BB1-356D370B3E62}" destId="{B0353D96-FFAF-4CA5-A6EB-242F3CE0A960}" srcOrd="1" destOrd="0" presId="urn:microsoft.com/office/officeart/2005/8/layout/orgChart1"/>
    <dgm:cxn modelId="{6D1AFAA5-064A-4875-BE79-4FB23D2F1176}" type="presParOf" srcId="{B57AB82B-A156-4CB0-8A50-7051A8E4DEDF}" destId="{94479703-6AC9-43AD-A8FC-584D968CF2EC}" srcOrd="1" destOrd="0" presId="urn:microsoft.com/office/officeart/2005/8/layout/orgChart1"/>
    <dgm:cxn modelId="{1F936107-EC96-4010-88BA-0486BDEB8360}" type="presParOf" srcId="{B57AB82B-A156-4CB0-8A50-7051A8E4DEDF}" destId="{13903D15-1546-4FD0-BA98-CC5F92E5FED0}" srcOrd="2" destOrd="0" presId="urn:microsoft.com/office/officeart/2005/8/layout/orgChart1"/>
    <dgm:cxn modelId="{4CE1133F-F9F0-43AD-920E-6AAB04DF319B}" type="presParOf" srcId="{4D3E765F-CB9E-4A3E-AF19-A8C1AB008B07}" destId="{481CA63D-0D71-4197-B61A-F950A7D2D8EA}" srcOrd="2" destOrd="0" presId="urn:microsoft.com/office/officeart/2005/8/layout/orgChart1"/>
    <dgm:cxn modelId="{31F2FBE4-84ED-45F7-8098-EF1951F3763C}" type="presParOf" srcId="{4D3E765F-CB9E-4A3E-AF19-A8C1AB008B07}" destId="{B3598AA7-1E3B-40F2-9B14-4DA217D55E90}" srcOrd="3" destOrd="0" presId="urn:microsoft.com/office/officeart/2005/8/layout/orgChart1"/>
    <dgm:cxn modelId="{C50DE727-BC04-4220-B9CA-62DF4728EEC2}" type="presParOf" srcId="{B3598AA7-1E3B-40F2-9B14-4DA217D55E90}" destId="{45E8DFBF-D139-48C2-8884-543B3F5FAEDF}" srcOrd="0" destOrd="0" presId="urn:microsoft.com/office/officeart/2005/8/layout/orgChart1"/>
    <dgm:cxn modelId="{0CB3384A-198B-42D9-A6BD-EC11FE9D3E87}" type="presParOf" srcId="{45E8DFBF-D139-48C2-8884-543B3F5FAEDF}" destId="{DC1C084A-DEC2-4F9C-AA5E-556DDE2F603F}" srcOrd="0" destOrd="0" presId="urn:microsoft.com/office/officeart/2005/8/layout/orgChart1"/>
    <dgm:cxn modelId="{0781BF6C-0034-4162-8AAB-5F413E4ADE7C}" type="presParOf" srcId="{45E8DFBF-D139-48C2-8884-543B3F5FAEDF}" destId="{FFAE87DD-229B-46CA-84E3-CCFE6FCB8DAC}" srcOrd="1" destOrd="0" presId="urn:microsoft.com/office/officeart/2005/8/layout/orgChart1"/>
    <dgm:cxn modelId="{FD30F5A2-E1A2-4A85-8B8D-70D80B682EA2}" type="presParOf" srcId="{B3598AA7-1E3B-40F2-9B14-4DA217D55E90}" destId="{6C6D7AA0-44B6-43B8-888D-33FFEB8E0356}" srcOrd="1" destOrd="0" presId="urn:microsoft.com/office/officeart/2005/8/layout/orgChart1"/>
    <dgm:cxn modelId="{BA8894B4-55E8-4628-89F8-8C71E90A273B}" type="presParOf" srcId="{B3598AA7-1E3B-40F2-9B14-4DA217D55E90}" destId="{7086E62C-3FB8-4FAF-B632-3A32B3F5B286}" srcOrd="2" destOrd="0" presId="urn:microsoft.com/office/officeart/2005/8/layout/orgChart1"/>
    <dgm:cxn modelId="{571E04D0-98A4-417E-947B-7B741B84F4CE}" type="presParOf" srcId="{5CA39E00-CE7C-4E14-9F34-A19E965ACF1B}" destId="{82C0F09D-F2DB-46EC-B9CF-D23536E9A55E}" srcOrd="2" destOrd="0" presId="urn:microsoft.com/office/officeart/2005/8/layout/orgChart1"/>
    <dgm:cxn modelId="{755584DB-7475-4A9D-8F31-E08312B45627}" type="presParOf" srcId="{C151DEB2-3CA5-496D-B481-3CBC8CD38AF2}" destId="{DED4C779-F3DB-435B-82EE-4274F071F068}" srcOrd="2" destOrd="0" presId="urn:microsoft.com/office/officeart/2005/8/layout/orgChart1"/>
    <dgm:cxn modelId="{D61E6C44-BD5B-4EB2-A516-263E13A670D7}" type="presParOf" srcId="{DED4C779-F3DB-435B-82EE-4274F071F068}" destId="{A8A3B98C-A5EE-46C8-9EDB-E68283597453}" srcOrd="0" destOrd="0" presId="urn:microsoft.com/office/officeart/2005/8/layout/orgChart1"/>
    <dgm:cxn modelId="{B0CAC1C7-8595-48C9-9400-E9DA7D8C75E5}" type="presParOf" srcId="{A8A3B98C-A5EE-46C8-9EDB-E68283597453}" destId="{E26FF562-963F-4AB0-89A0-52D5DBFAF1A0}" srcOrd="0" destOrd="0" presId="urn:microsoft.com/office/officeart/2005/8/layout/orgChart1"/>
    <dgm:cxn modelId="{7873AA00-08D4-4D88-A07D-9EC28795ECA3}" type="presParOf" srcId="{A8A3B98C-A5EE-46C8-9EDB-E68283597453}" destId="{B6379FA2-2317-4F46-99AF-59D9B546AA43}" srcOrd="1" destOrd="0" presId="urn:microsoft.com/office/officeart/2005/8/layout/orgChart1"/>
    <dgm:cxn modelId="{86A9EF9B-7BA2-41EA-852F-618D834677FC}" type="presParOf" srcId="{DED4C779-F3DB-435B-82EE-4274F071F068}" destId="{FEC6770D-271D-4549-8D57-B549F96DAB38}" srcOrd="1" destOrd="0" presId="urn:microsoft.com/office/officeart/2005/8/layout/orgChart1"/>
    <dgm:cxn modelId="{30B5122F-258A-4D1F-AF08-15B02C91B718}" type="presParOf" srcId="{FEC6770D-271D-4549-8D57-B549F96DAB38}" destId="{63BC4023-6514-4490-9B96-80FD9EC8AE30}" srcOrd="0" destOrd="0" presId="urn:microsoft.com/office/officeart/2005/8/layout/orgChart1"/>
    <dgm:cxn modelId="{50457584-A81F-4159-8721-1C433FC4AA6E}" type="presParOf" srcId="{FEC6770D-271D-4549-8D57-B549F96DAB38}" destId="{EEB5FCF9-3435-4992-A20C-A1F5545764C8}" srcOrd="1" destOrd="0" presId="urn:microsoft.com/office/officeart/2005/8/layout/orgChart1"/>
    <dgm:cxn modelId="{A1812FD4-24EA-496B-8F96-0C3E0AB185FC}" type="presParOf" srcId="{EEB5FCF9-3435-4992-A20C-A1F5545764C8}" destId="{63D91AD1-4118-47BE-A4F5-AE3304D54CD3}" srcOrd="0" destOrd="0" presId="urn:microsoft.com/office/officeart/2005/8/layout/orgChart1"/>
    <dgm:cxn modelId="{F1BAA27A-AC47-46EB-93A6-A0DD107F6239}" type="presParOf" srcId="{63D91AD1-4118-47BE-A4F5-AE3304D54CD3}" destId="{BE36F6B2-D9E4-486D-BE9D-5936A3FB8E5A}" srcOrd="0" destOrd="0" presId="urn:microsoft.com/office/officeart/2005/8/layout/orgChart1"/>
    <dgm:cxn modelId="{63A7F1A0-C12C-4388-BD58-31CD00CEAA52}" type="presParOf" srcId="{63D91AD1-4118-47BE-A4F5-AE3304D54CD3}" destId="{31A4AE53-C6CE-4DDC-8F6B-687DD2CB9B54}" srcOrd="1" destOrd="0" presId="urn:microsoft.com/office/officeart/2005/8/layout/orgChart1"/>
    <dgm:cxn modelId="{551CBC7C-5279-487C-A147-3A9635DEE723}" type="presParOf" srcId="{EEB5FCF9-3435-4992-A20C-A1F5545764C8}" destId="{7E208102-5D95-4A95-AF3C-7DB38CC351C2}" srcOrd="1" destOrd="0" presId="urn:microsoft.com/office/officeart/2005/8/layout/orgChart1"/>
    <dgm:cxn modelId="{F0BB62CF-1113-44D3-8B2C-44542DD77E81}" type="presParOf" srcId="{EEB5FCF9-3435-4992-A20C-A1F5545764C8}" destId="{5925E2CF-F070-476E-BB8D-F8CBBB1C2801}" srcOrd="2" destOrd="0" presId="urn:microsoft.com/office/officeart/2005/8/layout/orgChart1"/>
    <dgm:cxn modelId="{711887CD-A110-44E7-A75D-E43CA44AB35B}" type="presParOf" srcId="{FEC6770D-271D-4549-8D57-B549F96DAB38}" destId="{9FDC6F23-DAD1-458D-80B2-A15EE7774A3E}" srcOrd="2" destOrd="0" presId="urn:microsoft.com/office/officeart/2005/8/layout/orgChart1"/>
    <dgm:cxn modelId="{0F3123BA-D0EC-4720-9E2D-B93EC87AA613}" type="presParOf" srcId="{FEC6770D-271D-4549-8D57-B549F96DAB38}" destId="{0C296CB4-A658-4A0C-A5C8-D28157C5A155}" srcOrd="3" destOrd="0" presId="urn:microsoft.com/office/officeart/2005/8/layout/orgChart1"/>
    <dgm:cxn modelId="{CD60D7BC-E327-4696-AF7D-384DD3F3D39C}" type="presParOf" srcId="{0C296CB4-A658-4A0C-A5C8-D28157C5A155}" destId="{7A5C861E-5BC9-4A14-8540-00A93458238B}" srcOrd="0" destOrd="0" presId="urn:microsoft.com/office/officeart/2005/8/layout/orgChart1"/>
    <dgm:cxn modelId="{BD49B27B-43A8-4C17-83FE-950D8A5CA9F9}" type="presParOf" srcId="{7A5C861E-5BC9-4A14-8540-00A93458238B}" destId="{13321856-E073-4F2B-9DC5-1FB082DBD0F6}" srcOrd="0" destOrd="0" presId="urn:microsoft.com/office/officeart/2005/8/layout/orgChart1"/>
    <dgm:cxn modelId="{0C7E3541-D642-4715-A5FB-75168B0178A9}" type="presParOf" srcId="{7A5C861E-5BC9-4A14-8540-00A93458238B}" destId="{84152DF5-4380-448D-9297-54CEB5702D54}" srcOrd="1" destOrd="0" presId="urn:microsoft.com/office/officeart/2005/8/layout/orgChart1"/>
    <dgm:cxn modelId="{4AEC9633-165D-4462-9912-2FC56A64644B}" type="presParOf" srcId="{0C296CB4-A658-4A0C-A5C8-D28157C5A155}" destId="{5C73FD0D-A05A-495F-8692-1223784E7ED8}" srcOrd="1" destOrd="0" presId="urn:microsoft.com/office/officeart/2005/8/layout/orgChart1"/>
    <dgm:cxn modelId="{416529D6-3C2B-4DEC-94D6-583FD5FA36CE}" type="presParOf" srcId="{0C296CB4-A658-4A0C-A5C8-D28157C5A155}" destId="{47FD75B8-933A-4A9E-9256-580E28E93868}" srcOrd="2" destOrd="0" presId="urn:microsoft.com/office/officeart/2005/8/layout/orgChart1"/>
    <dgm:cxn modelId="{C0D36FBF-F679-4C26-B58B-41E95FBB29DD}" type="presParOf" srcId="{DED4C779-F3DB-435B-82EE-4274F071F068}" destId="{38823645-BD8B-4AB2-87F5-7B92EB36F78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795C187-612E-44C3-969F-E06D914B5138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1B964F5C-F3E3-4066-8500-06C3626E92E0}">
      <dgm:prSet phldrT="[Text]"/>
      <dgm:spPr>
        <a:solidFill>
          <a:srgbClr val="020294"/>
        </a:solidFill>
        <a:ln>
          <a:noFill/>
        </a:ln>
      </dgm:spPr>
      <dgm:t>
        <a:bodyPr/>
        <a:lstStyle/>
        <a:p>
          <a:r>
            <a:rPr lang="en-US" dirty="0" err="1"/>
            <a:t>Memahami</a:t>
          </a:r>
          <a:r>
            <a:rPr lang="en-US" dirty="0"/>
            <a:t> </a:t>
          </a:r>
          <a:r>
            <a:rPr lang="en-US" dirty="0" err="1"/>
            <a:t>Konteks</a:t>
          </a:r>
          <a:endParaRPr lang="en-US" dirty="0"/>
        </a:p>
      </dgm:t>
    </dgm:pt>
    <dgm:pt modelId="{01DFFA47-6CE6-4D65-959A-927CD8DBE1DB}" type="parTrans" cxnId="{562E6914-FCC2-442D-BA06-97E7AAF80607}">
      <dgm:prSet/>
      <dgm:spPr/>
      <dgm:t>
        <a:bodyPr/>
        <a:lstStyle/>
        <a:p>
          <a:endParaRPr lang="en-US"/>
        </a:p>
      </dgm:t>
    </dgm:pt>
    <dgm:pt modelId="{F4FC4F5D-BC29-42CD-AB29-3C5793924FDB}" type="sibTrans" cxnId="{562E6914-FCC2-442D-BA06-97E7AAF80607}">
      <dgm:prSet/>
      <dgm:spPr/>
      <dgm:t>
        <a:bodyPr/>
        <a:lstStyle/>
        <a:p>
          <a:endParaRPr lang="en-US"/>
        </a:p>
      </dgm:t>
    </dgm:pt>
    <dgm:pt modelId="{A2A9AB6C-DBAC-41D6-B39B-59EC8B1246D5}">
      <dgm:prSet phldrT="[Text]"/>
      <dgm:spPr>
        <a:solidFill>
          <a:srgbClr val="020294"/>
        </a:solidFill>
        <a:ln>
          <a:noFill/>
        </a:ln>
      </dgm:spPr>
      <dgm:t>
        <a:bodyPr/>
        <a:lstStyle/>
        <a:p>
          <a:r>
            <a:rPr lang="en-US" dirty="0"/>
            <a:t>Memilih </a:t>
          </a:r>
          <a:r>
            <a:rPr lang="en-US" dirty="0" err="1"/>
            <a:t>Visualisasi</a:t>
          </a:r>
          <a:r>
            <a:rPr lang="en-US" dirty="0"/>
            <a:t> yang Sesuai</a:t>
          </a:r>
        </a:p>
      </dgm:t>
    </dgm:pt>
    <dgm:pt modelId="{768086EE-612C-4EC2-8526-6B712A661D7B}" type="parTrans" cxnId="{A37A6F38-DD2E-4E45-9C22-B6A0381FD10B}">
      <dgm:prSet/>
      <dgm:spPr/>
      <dgm:t>
        <a:bodyPr/>
        <a:lstStyle/>
        <a:p>
          <a:endParaRPr lang="en-US"/>
        </a:p>
      </dgm:t>
    </dgm:pt>
    <dgm:pt modelId="{6BCF71F9-30A3-4711-A48E-D7C037444919}" type="sibTrans" cxnId="{A37A6F38-DD2E-4E45-9C22-B6A0381FD10B}">
      <dgm:prSet/>
      <dgm:spPr/>
      <dgm:t>
        <a:bodyPr/>
        <a:lstStyle/>
        <a:p>
          <a:endParaRPr lang="en-US"/>
        </a:p>
      </dgm:t>
    </dgm:pt>
    <dgm:pt modelId="{885B118A-5A72-484D-83D1-C5DF173D89DB}">
      <dgm:prSet phldrT="[Text]"/>
      <dgm:spPr>
        <a:solidFill>
          <a:srgbClr val="020294"/>
        </a:solidFill>
        <a:ln>
          <a:noFill/>
        </a:ln>
      </dgm:spPr>
      <dgm:t>
        <a:bodyPr/>
        <a:lstStyle/>
        <a:p>
          <a:r>
            <a:rPr lang="en-US" dirty="0"/>
            <a:t>Mengidentifikasi dan </a:t>
          </a:r>
          <a:r>
            <a:rPr lang="en-US" dirty="0" err="1"/>
            <a:t>Menghilangkan</a:t>
          </a:r>
          <a:r>
            <a:rPr lang="en-US" dirty="0"/>
            <a:t> Clutter</a:t>
          </a:r>
        </a:p>
      </dgm:t>
    </dgm:pt>
    <dgm:pt modelId="{39C6E485-9ABE-43A2-B35F-621DF4BBDDC5}" type="parTrans" cxnId="{92A25A0E-A96C-4044-A1C7-5CB8E6A0A6A5}">
      <dgm:prSet/>
      <dgm:spPr/>
      <dgm:t>
        <a:bodyPr/>
        <a:lstStyle/>
        <a:p>
          <a:endParaRPr lang="en-US"/>
        </a:p>
      </dgm:t>
    </dgm:pt>
    <dgm:pt modelId="{E47AFE31-3C35-4C93-96CC-7295805B9D4C}" type="sibTrans" cxnId="{92A25A0E-A96C-4044-A1C7-5CB8E6A0A6A5}">
      <dgm:prSet/>
      <dgm:spPr/>
      <dgm:t>
        <a:bodyPr/>
        <a:lstStyle/>
        <a:p>
          <a:endParaRPr lang="en-US"/>
        </a:p>
      </dgm:t>
    </dgm:pt>
    <dgm:pt modelId="{7130ECBE-E035-4DD0-A149-34EA1345AA32}">
      <dgm:prSet phldrT="[Text]"/>
      <dgm:spPr>
        <a:solidFill>
          <a:srgbClr val="020294"/>
        </a:solidFill>
        <a:ln>
          <a:noFill/>
        </a:ln>
      </dgm:spPr>
      <dgm:t>
        <a:bodyPr/>
        <a:lstStyle/>
        <a:p>
          <a:r>
            <a:rPr lang="en-US" dirty="0"/>
            <a:t>Menambahkan </a:t>
          </a:r>
          <a:r>
            <a:rPr lang="en-US" dirty="0" err="1"/>
            <a:t>Penekanan</a:t>
          </a:r>
          <a:r>
            <a:rPr lang="en-US" dirty="0"/>
            <a:t> / </a:t>
          </a:r>
          <a:r>
            <a:rPr lang="en-US" dirty="0" err="1"/>
            <a:t>Fokus</a:t>
          </a:r>
          <a:endParaRPr lang="en-US" dirty="0"/>
        </a:p>
      </dgm:t>
    </dgm:pt>
    <dgm:pt modelId="{8D2D361A-32B4-42D9-B0E5-5C563BEB4B45}" type="parTrans" cxnId="{22BC9120-3780-4819-8B3A-FDF4E3097C94}">
      <dgm:prSet/>
      <dgm:spPr/>
      <dgm:t>
        <a:bodyPr/>
        <a:lstStyle/>
        <a:p>
          <a:endParaRPr lang="en-US"/>
        </a:p>
      </dgm:t>
    </dgm:pt>
    <dgm:pt modelId="{A96FD5A9-84D7-4534-A1C3-277A42BF7A9A}" type="sibTrans" cxnId="{22BC9120-3780-4819-8B3A-FDF4E3097C94}">
      <dgm:prSet/>
      <dgm:spPr/>
      <dgm:t>
        <a:bodyPr/>
        <a:lstStyle/>
        <a:p>
          <a:endParaRPr lang="en-US"/>
        </a:p>
      </dgm:t>
    </dgm:pt>
    <dgm:pt modelId="{77B60953-B82D-4AD8-81E2-11AE0242AA19}">
      <dgm:prSet phldrT="[Text]"/>
      <dgm:spPr>
        <a:solidFill>
          <a:srgbClr val="020294"/>
        </a:solidFill>
        <a:ln>
          <a:noFill/>
        </a:ln>
      </dgm:spPr>
      <dgm:t>
        <a:bodyPr/>
        <a:lstStyle/>
        <a:p>
          <a:r>
            <a:rPr lang="en-US" dirty="0"/>
            <a:t>Berpikir Seperti </a:t>
          </a:r>
          <a:r>
            <a:rPr lang="en-US" dirty="0" err="1"/>
            <a:t>Seorang</a:t>
          </a:r>
          <a:r>
            <a:rPr lang="en-US" dirty="0"/>
            <a:t> </a:t>
          </a:r>
          <a:r>
            <a:rPr lang="en-US" dirty="0" err="1"/>
            <a:t>Desainer</a:t>
          </a:r>
          <a:endParaRPr lang="en-US" dirty="0"/>
        </a:p>
      </dgm:t>
    </dgm:pt>
    <dgm:pt modelId="{2B6211DE-2978-4A57-BEC3-E16C416293DB}" type="parTrans" cxnId="{99488F7B-3D25-44C1-9D41-E22FE619C765}">
      <dgm:prSet/>
      <dgm:spPr/>
      <dgm:t>
        <a:bodyPr/>
        <a:lstStyle/>
        <a:p>
          <a:endParaRPr lang="en-US"/>
        </a:p>
      </dgm:t>
    </dgm:pt>
    <dgm:pt modelId="{6F2F6AF0-69E5-4967-BD48-0CFEF7166D50}" type="sibTrans" cxnId="{99488F7B-3D25-44C1-9D41-E22FE619C765}">
      <dgm:prSet/>
      <dgm:spPr/>
      <dgm:t>
        <a:bodyPr/>
        <a:lstStyle/>
        <a:p>
          <a:endParaRPr lang="en-US"/>
        </a:p>
      </dgm:t>
    </dgm:pt>
    <dgm:pt modelId="{D279C73E-EBD4-4B75-9DE3-CE2FAB377580}">
      <dgm:prSet phldrT="[Text]"/>
      <dgm:spPr>
        <a:solidFill>
          <a:srgbClr val="020294"/>
        </a:solidFill>
        <a:ln>
          <a:noFill/>
        </a:ln>
      </dgm:spPr>
      <dgm:t>
        <a:bodyPr/>
        <a:lstStyle/>
        <a:p>
          <a:r>
            <a:rPr lang="en-US" dirty="0" err="1"/>
            <a:t>Menceritakan</a:t>
          </a:r>
          <a:r>
            <a:rPr lang="en-US" dirty="0"/>
            <a:t> </a:t>
          </a:r>
          <a:r>
            <a:rPr lang="en-US" dirty="0" err="1"/>
            <a:t>Suatu</a:t>
          </a:r>
          <a:r>
            <a:rPr lang="en-US" dirty="0"/>
            <a:t> </a:t>
          </a:r>
          <a:r>
            <a:rPr lang="en-US" dirty="0" err="1"/>
            <a:t>Kisah</a:t>
          </a:r>
          <a:endParaRPr lang="en-US" dirty="0"/>
        </a:p>
      </dgm:t>
    </dgm:pt>
    <dgm:pt modelId="{5EB2756D-8B19-432E-A1AC-A0B811B7EB97}" type="parTrans" cxnId="{C5BAA11A-5321-49E9-A802-615C6A7862F7}">
      <dgm:prSet/>
      <dgm:spPr/>
      <dgm:t>
        <a:bodyPr/>
        <a:lstStyle/>
        <a:p>
          <a:endParaRPr lang="en-US"/>
        </a:p>
      </dgm:t>
    </dgm:pt>
    <dgm:pt modelId="{CA60672A-8555-4041-85BE-7F4034F5756E}" type="sibTrans" cxnId="{C5BAA11A-5321-49E9-A802-615C6A7862F7}">
      <dgm:prSet/>
      <dgm:spPr/>
      <dgm:t>
        <a:bodyPr/>
        <a:lstStyle/>
        <a:p>
          <a:endParaRPr lang="en-US"/>
        </a:p>
      </dgm:t>
    </dgm:pt>
    <dgm:pt modelId="{E521A2E5-2AA5-4E5C-A926-52A3D9C0693E}" type="pres">
      <dgm:prSet presAssocID="{2795C187-612E-44C3-969F-E06D914B5138}" presName="CompostProcess" presStyleCnt="0">
        <dgm:presLayoutVars>
          <dgm:dir/>
          <dgm:resizeHandles val="exact"/>
        </dgm:presLayoutVars>
      </dgm:prSet>
      <dgm:spPr/>
    </dgm:pt>
    <dgm:pt modelId="{689FD125-9955-4AB8-96B7-21905D2C2C07}" type="pres">
      <dgm:prSet presAssocID="{2795C187-612E-44C3-969F-E06D914B5138}" presName="arrow" presStyleLbl="bgShp" presStyleIdx="0" presStyleCnt="1"/>
      <dgm:spPr>
        <a:solidFill>
          <a:srgbClr val="E4D304"/>
        </a:solidFill>
      </dgm:spPr>
    </dgm:pt>
    <dgm:pt modelId="{E5EE765F-C2FE-47AA-A4D0-6687B00FC4EE}" type="pres">
      <dgm:prSet presAssocID="{2795C187-612E-44C3-969F-E06D914B5138}" presName="linearProcess" presStyleCnt="0"/>
      <dgm:spPr/>
    </dgm:pt>
    <dgm:pt modelId="{501F1E15-35F6-44C1-A4C2-DD99B184EB3D}" type="pres">
      <dgm:prSet presAssocID="{1B964F5C-F3E3-4066-8500-06C3626E92E0}" presName="textNode" presStyleLbl="node1" presStyleIdx="0" presStyleCnt="6">
        <dgm:presLayoutVars>
          <dgm:bulletEnabled val="1"/>
        </dgm:presLayoutVars>
      </dgm:prSet>
      <dgm:spPr/>
    </dgm:pt>
    <dgm:pt modelId="{69FC6281-1485-4161-BACA-B906B310D361}" type="pres">
      <dgm:prSet presAssocID="{F4FC4F5D-BC29-42CD-AB29-3C5793924FDB}" presName="sibTrans" presStyleCnt="0"/>
      <dgm:spPr/>
    </dgm:pt>
    <dgm:pt modelId="{1FC387ED-DA42-4ACD-A742-C7592AABE037}" type="pres">
      <dgm:prSet presAssocID="{A2A9AB6C-DBAC-41D6-B39B-59EC8B1246D5}" presName="textNode" presStyleLbl="node1" presStyleIdx="1" presStyleCnt="6">
        <dgm:presLayoutVars>
          <dgm:bulletEnabled val="1"/>
        </dgm:presLayoutVars>
      </dgm:prSet>
      <dgm:spPr/>
    </dgm:pt>
    <dgm:pt modelId="{3A42ECE6-EDAA-48E5-B784-581F5364F537}" type="pres">
      <dgm:prSet presAssocID="{6BCF71F9-30A3-4711-A48E-D7C037444919}" presName="sibTrans" presStyleCnt="0"/>
      <dgm:spPr/>
    </dgm:pt>
    <dgm:pt modelId="{4ED23BB3-B8E1-492A-92A5-BA859145C25C}" type="pres">
      <dgm:prSet presAssocID="{885B118A-5A72-484D-83D1-C5DF173D89DB}" presName="textNode" presStyleLbl="node1" presStyleIdx="2" presStyleCnt="6">
        <dgm:presLayoutVars>
          <dgm:bulletEnabled val="1"/>
        </dgm:presLayoutVars>
      </dgm:prSet>
      <dgm:spPr/>
    </dgm:pt>
    <dgm:pt modelId="{DC6431C1-4470-474A-A3B3-BA28EC880E24}" type="pres">
      <dgm:prSet presAssocID="{E47AFE31-3C35-4C93-96CC-7295805B9D4C}" presName="sibTrans" presStyleCnt="0"/>
      <dgm:spPr/>
    </dgm:pt>
    <dgm:pt modelId="{C92C86B9-7EEA-4D76-BA65-EC97BE1025F1}" type="pres">
      <dgm:prSet presAssocID="{7130ECBE-E035-4DD0-A149-34EA1345AA32}" presName="textNode" presStyleLbl="node1" presStyleIdx="3" presStyleCnt="6">
        <dgm:presLayoutVars>
          <dgm:bulletEnabled val="1"/>
        </dgm:presLayoutVars>
      </dgm:prSet>
      <dgm:spPr/>
    </dgm:pt>
    <dgm:pt modelId="{471932A8-C322-4AE0-B636-F4DE82A83D1F}" type="pres">
      <dgm:prSet presAssocID="{A96FD5A9-84D7-4534-A1C3-277A42BF7A9A}" presName="sibTrans" presStyleCnt="0"/>
      <dgm:spPr/>
    </dgm:pt>
    <dgm:pt modelId="{8A1F6AF7-D852-4466-9159-4BA579618297}" type="pres">
      <dgm:prSet presAssocID="{77B60953-B82D-4AD8-81E2-11AE0242AA19}" presName="textNode" presStyleLbl="node1" presStyleIdx="4" presStyleCnt="6">
        <dgm:presLayoutVars>
          <dgm:bulletEnabled val="1"/>
        </dgm:presLayoutVars>
      </dgm:prSet>
      <dgm:spPr/>
    </dgm:pt>
    <dgm:pt modelId="{73E3C542-E66A-4E35-AD37-8B5B22CECB2E}" type="pres">
      <dgm:prSet presAssocID="{6F2F6AF0-69E5-4967-BD48-0CFEF7166D50}" presName="sibTrans" presStyleCnt="0"/>
      <dgm:spPr/>
    </dgm:pt>
    <dgm:pt modelId="{86FFC8F4-0393-44DD-B054-246A92DD3537}" type="pres">
      <dgm:prSet presAssocID="{D279C73E-EBD4-4B75-9DE3-CE2FAB377580}" presName="textNode" presStyleLbl="node1" presStyleIdx="5" presStyleCnt="6">
        <dgm:presLayoutVars>
          <dgm:bulletEnabled val="1"/>
        </dgm:presLayoutVars>
      </dgm:prSet>
      <dgm:spPr/>
    </dgm:pt>
  </dgm:ptLst>
  <dgm:cxnLst>
    <dgm:cxn modelId="{7BBC5005-DC5E-4B7D-B8C8-B59405A496F0}" type="presOf" srcId="{7130ECBE-E035-4DD0-A149-34EA1345AA32}" destId="{C92C86B9-7EEA-4D76-BA65-EC97BE1025F1}" srcOrd="0" destOrd="0" presId="urn:microsoft.com/office/officeart/2005/8/layout/hProcess9"/>
    <dgm:cxn modelId="{92A25A0E-A96C-4044-A1C7-5CB8E6A0A6A5}" srcId="{2795C187-612E-44C3-969F-E06D914B5138}" destId="{885B118A-5A72-484D-83D1-C5DF173D89DB}" srcOrd="2" destOrd="0" parTransId="{39C6E485-9ABE-43A2-B35F-621DF4BBDDC5}" sibTransId="{E47AFE31-3C35-4C93-96CC-7295805B9D4C}"/>
    <dgm:cxn modelId="{562E6914-FCC2-442D-BA06-97E7AAF80607}" srcId="{2795C187-612E-44C3-969F-E06D914B5138}" destId="{1B964F5C-F3E3-4066-8500-06C3626E92E0}" srcOrd="0" destOrd="0" parTransId="{01DFFA47-6CE6-4D65-959A-927CD8DBE1DB}" sibTransId="{F4FC4F5D-BC29-42CD-AB29-3C5793924FDB}"/>
    <dgm:cxn modelId="{C5BAA11A-5321-49E9-A802-615C6A7862F7}" srcId="{2795C187-612E-44C3-969F-E06D914B5138}" destId="{D279C73E-EBD4-4B75-9DE3-CE2FAB377580}" srcOrd="5" destOrd="0" parTransId="{5EB2756D-8B19-432E-A1AC-A0B811B7EB97}" sibTransId="{CA60672A-8555-4041-85BE-7F4034F5756E}"/>
    <dgm:cxn modelId="{6A5A981D-2044-4BFB-8C74-C34EFCB3F948}" type="presOf" srcId="{2795C187-612E-44C3-969F-E06D914B5138}" destId="{E521A2E5-2AA5-4E5C-A926-52A3D9C0693E}" srcOrd="0" destOrd="0" presId="urn:microsoft.com/office/officeart/2005/8/layout/hProcess9"/>
    <dgm:cxn modelId="{22BC9120-3780-4819-8B3A-FDF4E3097C94}" srcId="{2795C187-612E-44C3-969F-E06D914B5138}" destId="{7130ECBE-E035-4DD0-A149-34EA1345AA32}" srcOrd="3" destOrd="0" parTransId="{8D2D361A-32B4-42D9-B0E5-5C563BEB4B45}" sibTransId="{A96FD5A9-84D7-4534-A1C3-277A42BF7A9A}"/>
    <dgm:cxn modelId="{423E1A2B-C09B-4873-BAA0-211268599B88}" type="presOf" srcId="{1B964F5C-F3E3-4066-8500-06C3626E92E0}" destId="{501F1E15-35F6-44C1-A4C2-DD99B184EB3D}" srcOrd="0" destOrd="0" presId="urn:microsoft.com/office/officeart/2005/8/layout/hProcess9"/>
    <dgm:cxn modelId="{A37A6F38-DD2E-4E45-9C22-B6A0381FD10B}" srcId="{2795C187-612E-44C3-969F-E06D914B5138}" destId="{A2A9AB6C-DBAC-41D6-B39B-59EC8B1246D5}" srcOrd="1" destOrd="0" parTransId="{768086EE-612C-4EC2-8526-6B712A661D7B}" sibTransId="{6BCF71F9-30A3-4711-A48E-D7C037444919}"/>
    <dgm:cxn modelId="{99488F7B-3D25-44C1-9D41-E22FE619C765}" srcId="{2795C187-612E-44C3-969F-E06D914B5138}" destId="{77B60953-B82D-4AD8-81E2-11AE0242AA19}" srcOrd="4" destOrd="0" parTransId="{2B6211DE-2978-4A57-BEC3-E16C416293DB}" sibTransId="{6F2F6AF0-69E5-4967-BD48-0CFEF7166D50}"/>
    <dgm:cxn modelId="{F7D1E584-4155-418F-BB24-3C3E9CEE3A96}" type="presOf" srcId="{77B60953-B82D-4AD8-81E2-11AE0242AA19}" destId="{8A1F6AF7-D852-4466-9159-4BA579618297}" srcOrd="0" destOrd="0" presId="urn:microsoft.com/office/officeart/2005/8/layout/hProcess9"/>
    <dgm:cxn modelId="{96952CB2-F43A-46AC-8163-4240C9B6DD7C}" type="presOf" srcId="{D279C73E-EBD4-4B75-9DE3-CE2FAB377580}" destId="{86FFC8F4-0393-44DD-B054-246A92DD3537}" srcOrd="0" destOrd="0" presId="urn:microsoft.com/office/officeart/2005/8/layout/hProcess9"/>
    <dgm:cxn modelId="{F1E2CAC1-101F-46EB-ACE9-FB743538A7C3}" type="presOf" srcId="{885B118A-5A72-484D-83D1-C5DF173D89DB}" destId="{4ED23BB3-B8E1-492A-92A5-BA859145C25C}" srcOrd="0" destOrd="0" presId="urn:microsoft.com/office/officeart/2005/8/layout/hProcess9"/>
    <dgm:cxn modelId="{4457BDCA-BB04-49EF-8BE0-08D7C9646E93}" type="presOf" srcId="{A2A9AB6C-DBAC-41D6-B39B-59EC8B1246D5}" destId="{1FC387ED-DA42-4ACD-A742-C7592AABE037}" srcOrd="0" destOrd="0" presId="urn:microsoft.com/office/officeart/2005/8/layout/hProcess9"/>
    <dgm:cxn modelId="{F5A9B9CE-1FB8-4A5A-8800-1A7D0D59034C}" type="presParOf" srcId="{E521A2E5-2AA5-4E5C-A926-52A3D9C0693E}" destId="{689FD125-9955-4AB8-96B7-21905D2C2C07}" srcOrd="0" destOrd="0" presId="urn:microsoft.com/office/officeart/2005/8/layout/hProcess9"/>
    <dgm:cxn modelId="{93B10620-661E-4BE6-987B-064BDECE1A49}" type="presParOf" srcId="{E521A2E5-2AA5-4E5C-A926-52A3D9C0693E}" destId="{E5EE765F-C2FE-47AA-A4D0-6687B00FC4EE}" srcOrd="1" destOrd="0" presId="urn:microsoft.com/office/officeart/2005/8/layout/hProcess9"/>
    <dgm:cxn modelId="{33C7D323-DE73-4813-BEE1-5561E4E75404}" type="presParOf" srcId="{E5EE765F-C2FE-47AA-A4D0-6687B00FC4EE}" destId="{501F1E15-35F6-44C1-A4C2-DD99B184EB3D}" srcOrd="0" destOrd="0" presId="urn:microsoft.com/office/officeart/2005/8/layout/hProcess9"/>
    <dgm:cxn modelId="{ACB3905B-CEF5-4A8B-BDAC-A904CF4A236A}" type="presParOf" srcId="{E5EE765F-C2FE-47AA-A4D0-6687B00FC4EE}" destId="{69FC6281-1485-4161-BACA-B906B310D361}" srcOrd="1" destOrd="0" presId="urn:microsoft.com/office/officeart/2005/8/layout/hProcess9"/>
    <dgm:cxn modelId="{F170E6FF-AA39-423A-83B3-49ABC7052198}" type="presParOf" srcId="{E5EE765F-C2FE-47AA-A4D0-6687B00FC4EE}" destId="{1FC387ED-DA42-4ACD-A742-C7592AABE037}" srcOrd="2" destOrd="0" presId="urn:microsoft.com/office/officeart/2005/8/layout/hProcess9"/>
    <dgm:cxn modelId="{DCFCFB91-0B8F-431B-B24C-3BA3A412C518}" type="presParOf" srcId="{E5EE765F-C2FE-47AA-A4D0-6687B00FC4EE}" destId="{3A42ECE6-EDAA-48E5-B784-581F5364F537}" srcOrd="3" destOrd="0" presId="urn:microsoft.com/office/officeart/2005/8/layout/hProcess9"/>
    <dgm:cxn modelId="{7844E42D-C66E-4F75-A8A1-1AC2C15E5C49}" type="presParOf" srcId="{E5EE765F-C2FE-47AA-A4D0-6687B00FC4EE}" destId="{4ED23BB3-B8E1-492A-92A5-BA859145C25C}" srcOrd="4" destOrd="0" presId="urn:microsoft.com/office/officeart/2005/8/layout/hProcess9"/>
    <dgm:cxn modelId="{A08D2867-3613-41AC-821D-F0DCE51B4D3F}" type="presParOf" srcId="{E5EE765F-C2FE-47AA-A4D0-6687B00FC4EE}" destId="{DC6431C1-4470-474A-A3B3-BA28EC880E24}" srcOrd="5" destOrd="0" presId="urn:microsoft.com/office/officeart/2005/8/layout/hProcess9"/>
    <dgm:cxn modelId="{2C8CB8EF-B504-47B1-B302-2F141B174742}" type="presParOf" srcId="{E5EE765F-C2FE-47AA-A4D0-6687B00FC4EE}" destId="{C92C86B9-7EEA-4D76-BA65-EC97BE1025F1}" srcOrd="6" destOrd="0" presId="urn:microsoft.com/office/officeart/2005/8/layout/hProcess9"/>
    <dgm:cxn modelId="{0A4568E7-B149-4EE9-A37B-685F921C92A1}" type="presParOf" srcId="{E5EE765F-C2FE-47AA-A4D0-6687B00FC4EE}" destId="{471932A8-C322-4AE0-B636-F4DE82A83D1F}" srcOrd="7" destOrd="0" presId="urn:microsoft.com/office/officeart/2005/8/layout/hProcess9"/>
    <dgm:cxn modelId="{99428201-5D55-4F42-8A96-32AC536DA241}" type="presParOf" srcId="{E5EE765F-C2FE-47AA-A4D0-6687B00FC4EE}" destId="{8A1F6AF7-D852-4466-9159-4BA579618297}" srcOrd="8" destOrd="0" presId="urn:microsoft.com/office/officeart/2005/8/layout/hProcess9"/>
    <dgm:cxn modelId="{E387DA4D-35B2-4052-89CB-CB920DCB19AF}" type="presParOf" srcId="{E5EE765F-C2FE-47AA-A4D0-6687B00FC4EE}" destId="{73E3C542-E66A-4E35-AD37-8B5B22CECB2E}" srcOrd="9" destOrd="0" presId="urn:microsoft.com/office/officeart/2005/8/layout/hProcess9"/>
    <dgm:cxn modelId="{13932E86-2338-401D-83AB-508A82B30EF8}" type="presParOf" srcId="{E5EE765F-C2FE-47AA-A4D0-6687B00FC4EE}" destId="{86FFC8F4-0393-44DD-B054-246A92DD3537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9FD125-9955-4AB8-96B7-21905D2C2C07}">
      <dsp:nvSpPr>
        <dsp:cNvPr id="0" name=""/>
        <dsp:cNvSpPr/>
      </dsp:nvSpPr>
      <dsp:spPr>
        <a:xfrm>
          <a:off x="788669" y="0"/>
          <a:ext cx="8938260" cy="3266748"/>
        </a:xfrm>
        <a:prstGeom prst="rightArrow">
          <a:avLst/>
        </a:prstGeom>
        <a:solidFill>
          <a:srgbClr val="E4D30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1F1E15-35F6-44C1-A4C2-DD99B184EB3D}">
      <dsp:nvSpPr>
        <dsp:cNvPr id="0" name=""/>
        <dsp:cNvSpPr/>
      </dsp:nvSpPr>
      <dsp:spPr>
        <a:xfrm>
          <a:off x="2888" y="980024"/>
          <a:ext cx="1681571" cy="1306699"/>
        </a:xfrm>
        <a:prstGeom prst="roundRect">
          <a:avLst/>
        </a:prstGeom>
        <a:solidFill>
          <a:srgbClr val="020294"/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/>
            <a:t>Memahami</a:t>
          </a:r>
          <a:r>
            <a:rPr lang="en-US" sz="1500" kern="1200" dirty="0"/>
            <a:t> </a:t>
          </a:r>
          <a:r>
            <a:rPr lang="en-US" sz="1500" kern="1200" dirty="0" err="1"/>
            <a:t>Konteks</a:t>
          </a:r>
          <a:endParaRPr lang="en-US" sz="1500" kern="1200" dirty="0"/>
        </a:p>
      </dsp:txBody>
      <dsp:txXfrm>
        <a:off x="66676" y="1043812"/>
        <a:ext cx="1553995" cy="1179123"/>
      </dsp:txXfrm>
    </dsp:sp>
    <dsp:sp modelId="{1FC387ED-DA42-4ACD-A742-C7592AABE037}">
      <dsp:nvSpPr>
        <dsp:cNvPr id="0" name=""/>
        <dsp:cNvSpPr/>
      </dsp:nvSpPr>
      <dsp:spPr>
        <a:xfrm>
          <a:off x="1768538" y="980024"/>
          <a:ext cx="1681571" cy="1306699"/>
        </a:xfrm>
        <a:prstGeom prst="roundRect">
          <a:avLst/>
        </a:prstGeom>
        <a:solidFill>
          <a:srgbClr val="020294"/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Memilih </a:t>
          </a:r>
          <a:r>
            <a:rPr lang="en-US" sz="1500" kern="1200" dirty="0" err="1"/>
            <a:t>Visualisasi</a:t>
          </a:r>
          <a:r>
            <a:rPr lang="en-US" sz="1500" kern="1200" dirty="0"/>
            <a:t> yang Sesuai</a:t>
          </a:r>
        </a:p>
      </dsp:txBody>
      <dsp:txXfrm>
        <a:off x="1832326" y="1043812"/>
        <a:ext cx="1553995" cy="1179123"/>
      </dsp:txXfrm>
    </dsp:sp>
    <dsp:sp modelId="{4ED23BB3-B8E1-492A-92A5-BA859145C25C}">
      <dsp:nvSpPr>
        <dsp:cNvPr id="0" name=""/>
        <dsp:cNvSpPr/>
      </dsp:nvSpPr>
      <dsp:spPr>
        <a:xfrm>
          <a:off x="3534188" y="980024"/>
          <a:ext cx="1681571" cy="1306699"/>
        </a:xfrm>
        <a:prstGeom prst="roundRect">
          <a:avLst/>
        </a:prstGeom>
        <a:solidFill>
          <a:srgbClr val="020294"/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Mengidentifikasi dan </a:t>
          </a:r>
          <a:r>
            <a:rPr lang="en-US" sz="1500" kern="1200" dirty="0" err="1"/>
            <a:t>Menghilangkan</a:t>
          </a:r>
          <a:r>
            <a:rPr lang="en-US" sz="1500" kern="1200" dirty="0"/>
            <a:t> Clutter</a:t>
          </a:r>
        </a:p>
      </dsp:txBody>
      <dsp:txXfrm>
        <a:off x="3597976" y="1043812"/>
        <a:ext cx="1553995" cy="1179123"/>
      </dsp:txXfrm>
    </dsp:sp>
    <dsp:sp modelId="{C92C86B9-7EEA-4D76-BA65-EC97BE1025F1}">
      <dsp:nvSpPr>
        <dsp:cNvPr id="0" name=""/>
        <dsp:cNvSpPr/>
      </dsp:nvSpPr>
      <dsp:spPr>
        <a:xfrm>
          <a:off x="5299839" y="980024"/>
          <a:ext cx="1681571" cy="1306699"/>
        </a:xfrm>
        <a:prstGeom prst="roundRect">
          <a:avLst/>
        </a:prstGeom>
        <a:solidFill>
          <a:srgbClr val="020294"/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Menambahkan </a:t>
          </a:r>
          <a:r>
            <a:rPr lang="en-US" sz="1500" kern="1200" dirty="0" err="1"/>
            <a:t>Penekanan</a:t>
          </a:r>
          <a:r>
            <a:rPr lang="en-US" sz="1500" kern="1200" dirty="0"/>
            <a:t> / </a:t>
          </a:r>
          <a:r>
            <a:rPr lang="en-US" sz="1500" kern="1200" dirty="0" err="1"/>
            <a:t>Fokus</a:t>
          </a:r>
          <a:endParaRPr lang="en-US" sz="1500" kern="1200" dirty="0"/>
        </a:p>
      </dsp:txBody>
      <dsp:txXfrm>
        <a:off x="5363627" y="1043812"/>
        <a:ext cx="1553995" cy="1179123"/>
      </dsp:txXfrm>
    </dsp:sp>
    <dsp:sp modelId="{8A1F6AF7-D852-4466-9159-4BA579618297}">
      <dsp:nvSpPr>
        <dsp:cNvPr id="0" name=""/>
        <dsp:cNvSpPr/>
      </dsp:nvSpPr>
      <dsp:spPr>
        <a:xfrm>
          <a:off x="7065489" y="980024"/>
          <a:ext cx="1681571" cy="1306699"/>
        </a:xfrm>
        <a:prstGeom prst="roundRect">
          <a:avLst/>
        </a:prstGeom>
        <a:solidFill>
          <a:srgbClr val="020294"/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Berpikir Seperti </a:t>
          </a:r>
          <a:r>
            <a:rPr lang="en-US" sz="1500" kern="1200" dirty="0" err="1"/>
            <a:t>Seorang</a:t>
          </a:r>
          <a:r>
            <a:rPr lang="en-US" sz="1500" kern="1200" dirty="0"/>
            <a:t> </a:t>
          </a:r>
          <a:r>
            <a:rPr lang="en-US" sz="1500" kern="1200" dirty="0" err="1"/>
            <a:t>Desainer</a:t>
          </a:r>
          <a:endParaRPr lang="en-US" sz="1500" kern="1200" dirty="0"/>
        </a:p>
      </dsp:txBody>
      <dsp:txXfrm>
        <a:off x="7129277" y="1043812"/>
        <a:ext cx="1553995" cy="1179123"/>
      </dsp:txXfrm>
    </dsp:sp>
    <dsp:sp modelId="{86FFC8F4-0393-44DD-B054-246A92DD3537}">
      <dsp:nvSpPr>
        <dsp:cNvPr id="0" name=""/>
        <dsp:cNvSpPr/>
      </dsp:nvSpPr>
      <dsp:spPr>
        <a:xfrm>
          <a:off x="8831140" y="980024"/>
          <a:ext cx="1681571" cy="1306699"/>
        </a:xfrm>
        <a:prstGeom prst="roundRect">
          <a:avLst/>
        </a:prstGeom>
        <a:solidFill>
          <a:srgbClr val="020294"/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/>
            <a:t>Menceritakan</a:t>
          </a:r>
          <a:r>
            <a:rPr lang="en-US" sz="1500" kern="1200" dirty="0"/>
            <a:t> </a:t>
          </a:r>
          <a:r>
            <a:rPr lang="en-US" sz="1500" kern="1200" dirty="0" err="1"/>
            <a:t>Suatu</a:t>
          </a:r>
          <a:r>
            <a:rPr lang="en-US" sz="1500" kern="1200" dirty="0"/>
            <a:t> </a:t>
          </a:r>
          <a:r>
            <a:rPr lang="en-US" sz="1500" kern="1200" dirty="0" err="1"/>
            <a:t>Kisah</a:t>
          </a:r>
          <a:endParaRPr lang="en-US" sz="1500" kern="1200" dirty="0"/>
        </a:p>
      </dsp:txBody>
      <dsp:txXfrm>
        <a:off x="8894928" y="1043812"/>
        <a:ext cx="1553995" cy="11791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AF5C7A-7017-42F6-8C19-DA6B7D10A71B}">
      <dsp:nvSpPr>
        <dsp:cNvPr id="0" name=""/>
        <dsp:cNvSpPr/>
      </dsp:nvSpPr>
      <dsp:spPr>
        <a:xfrm>
          <a:off x="6155202" y="1493902"/>
          <a:ext cx="1394135" cy="2419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978"/>
              </a:lnTo>
              <a:lnTo>
                <a:pt x="1394135" y="120978"/>
              </a:lnTo>
              <a:lnTo>
                <a:pt x="1394135" y="241957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EDF8B5-90AA-4661-8C31-9983F6E49C2F}">
      <dsp:nvSpPr>
        <dsp:cNvPr id="0" name=""/>
        <dsp:cNvSpPr/>
      </dsp:nvSpPr>
      <dsp:spPr>
        <a:xfrm>
          <a:off x="6109482" y="1493902"/>
          <a:ext cx="91440" cy="24195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1957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F0EBC5-124E-463A-92B2-3B8B897DF048}">
      <dsp:nvSpPr>
        <dsp:cNvPr id="0" name=""/>
        <dsp:cNvSpPr/>
      </dsp:nvSpPr>
      <dsp:spPr>
        <a:xfrm>
          <a:off x="4761067" y="1493902"/>
          <a:ext cx="1394135" cy="241957"/>
        </a:xfrm>
        <a:custGeom>
          <a:avLst/>
          <a:gdLst/>
          <a:ahLst/>
          <a:cxnLst/>
          <a:rect l="0" t="0" r="0" b="0"/>
          <a:pathLst>
            <a:path>
              <a:moveTo>
                <a:pt x="1394135" y="0"/>
              </a:moveTo>
              <a:lnTo>
                <a:pt x="1394135" y="120978"/>
              </a:lnTo>
              <a:lnTo>
                <a:pt x="0" y="120978"/>
              </a:lnTo>
              <a:lnTo>
                <a:pt x="0" y="241957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CDB5DA-DF55-4CFF-9F01-5ACC81D97A65}">
      <dsp:nvSpPr>
        <dsp:cNvPr id="0" name=""/>
        <dsp:cNvSpPr/>
      </dsp:nvSpPr>
      <dsp:spPr>
        <a:xfrm>
          <a:off x="1972797" y="1493902"/>
          <a:ext cx="1394135" cy="2419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978"/>
              </a:lnTo>
              <a:lnTo>
                <a:pt x="1394135" y="120978"/>
              </a:lnTo>
              <a:lnTo>
                <a:pt x="1394135" y="241957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138C16-42B2-4637-B89C-5A2C6DBA22AA}">
      <dsp:nvSpPr>
        <dsp:cNvPr id="0" name=""/>
        <dsp:cNvSpPr/>
      </dsp:nvSpPr>
      <dsp:spPr>
        <a:xfrm>
          <a:off x="1927077" y="1493902"/>
          <a:ext cx="91440" cy="24195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1957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790089-84D5-470D-BD8D-68E3656C4ABD}">
      <dsp:nvSpPr>
        <dsp:cNvPr id="0" name=""/>
        <dsp:cNvSpPr/>
      </dsp:nvSpPr>
      <dsp:spPr>
        <a:xfrm>
          <a:off x="578662" y="1493902"/>
          <a:ext cx="1394135" cy="241957"/>
        </a:xfrm>
        <a:custGeom>
          <a:avLst/>
          <a:gdLst/>
          <a:ahLst/>
          <a:cxnLst/>
          <a:rect l="0" t="0" r="0" b="0"/>
          <a:pathLst>
            <a:path>
              <a:moveTo>
                <a:pt x="1394135" y="0"/>
              </a:moveTo>
              <a:lnTo>
                <a:pt x="1394135" y="120978"/>
              </a:lnTo>
              <a:lnTo>
                <a:pt x="0" y="120978"/>
              </a:lnTo>
              <a:lnTo>
                <a:pt x="0" y="241957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028A5E-784C-42E9-967B-6402B20FC1EA}">
      <dsp:nvSpPr>
        <dsp:cNvPr id="0" name=""/>
        <dsp:cNvSpPr/>
      </dsp:nvSpPr>
      <dsp:spPr>
        <a:xfrm>
          <a:off x="1396708" y="917813"/>
          <a:ext cx="1152177" cy="5760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Temporal</a:t>
          </a:r>
        </a:p>
      </dsp:txBody>
      <dsp:txXfrm>
        <a:off x="1396708" y="917813"/>
        <a:ext cx="1152177" cy="576088"/>
      </dsp:txXfrm>
    </dsp:sp>
    <dsp:sp modelId="{777EFCF6-3392-402C-A7CC-6C22BD54688A}">
      <dsp:nvSpPr>
        <dsp:cNvPr id="0" name=""/>
        <dsp:cNvSpPr/>
      </dsp:nvSpPr>
      <dsp:spPr>
        <a:xfrm>
          <a:off x="2573" y="1735860"/>
          <a:ext cx="1152177" cy="5760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Bar</a:t>
          </a:r>
        </a:p>
      </dsp:txBody>
      <dsp:txXfrm>
        <a:off x="2573" y="1735860"/>
        <a:ext cx="1152177" cy="576088"/>
      </dsp:txXfrm>
    </dsp:sp>
    <dsp:sp modelId="{5042E538-D25C-4405-90AF-19C181355BA0}">
      <dsp:nvSpPr>
        <dsp:cNvPr id="0" name=""/>
        <dsp:cNvSpPr/>
      </dsp:nvSpPr>
      <dsp:spPr>
        <a:xfrm>
          <a:off x="1396708" y="1735860"/>
          <a:ext cx="1152177" cy="5760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Line</a:t>
          </a:r>
        </a:p>
      </dsp:txBody>
      <dsp:txXfrm>
        <a:off x="1396708" y="1735860"/>
        <a:ext cx="1152177" cy="576088"/>
      </dsp:txXfrm>
    </dsp:sp>
    <dsp:sp modelId="{EDA9FCFC-AC98-4E00-B710-4E0519492997}">
      <dsp:nvSpPr>
        <dsp:cNvPr id="0" name=""/>
        <dsp:cNvSpPr/>
      </dsp:nvSpPr>
      <dsp:spPr>
        <a:xfrm>
          <a:off x="2790843" y="1735860"/>
          <a:ext cx="1152177" cy="5760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strike="sngStrike" kern="1200" dirty="0"/>
            <a:t>Scatter Plot</a:t>
          </a:r>
        </a:p>
      </dsp:txBody>
      <dsp:txXfrm>
        <a:off x="2790843" y="1735860"/>
        <a:ext cx="1152177" cy="576088"/>
      </dsp:txXfrm>
    </dsp:sp>
    <dsp:sp modelId="{8F447B46-3E2F-4101-BFE9-BA1BAC799CAC}">
      <dsp:nvSpPr>
        <dsp:cNvPr id="0" name=""/>
        <dsp:cNvSpPr/>
      </dsp:nvSpPr>
      <dsp:spPr>
        <a:xfrm>
          <a:off x="5579113" y="917813"/>
          <a:ext cx="1152177" cy="5760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 err="1"/>
            <a:t>Hirarki</a:t>
          </a:r>
          <a:endParaRPr lang="en-US" sz="1900" kern="1200" dirty="0"/>
        </a:p>
      </dsp:txBody>
      <dsp:txXfrm>
        <a:off x="5579113" y="917813"/>
        <a:ext cx="1152177" cy="576088"/>
      </dsp:txXfrm>
    </dsp:sp>
    <dsp:sp modelId="{4D00124C-19DE-4F0D-8B48-B10AD1F8B2B1}">
      <dsp:nvSpPr>
        <dsp:cNvPr id="0" name=""/>
        <dsp:cNvSpPr/>
      </dsp:nvSpPr>
      <dsp:spPr>
        <a:xfrm>
          <a:off x="4184978" y="1735860"/>
          <a:ext cx="1152177" cy="5760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Tree Map</a:t>
          </a:r>
        </a:p>
      </dsp:txBody>
      <dsp:txXfrm>
        <a:off x="4184978" y="1735860"/>
        <a:ext cx="1152177" cy="576088"/>
      </dsp:txXfrm>
    </dsp:sp>
    <dsp:sp modelId="{3103018B-B0CB-4EF5-91A2-86B2781B8D80}">
      <dsp:nvSpPr>
        <dsp:cNvPr id="0" name=""/>
        <dsp:cNvSpPr/>
      </dsp:nvSpPr>
      <dsp:spPr>
        <a:xfrm>
          <a:off x="5579113" y="1735860"/>
          <a:ext cx="1152177" cy="5760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Ring Chart</a:t>
          </a:r>
        </a:p>
      </dsp:txBody>
      <dsp:txXfrm>
        <a:off x="5579113" y="1735860"/>
        <a:ext cx="1152177" cy="576088"/>
      </dsp:txXfrm>
    </dsp:sp>
    <dsp:sp modelId="{892BAFC7-03FE-40AF-B524-5D46A47FD789}">
      <dsp:nvSpPr>
        <dsp:cNvPr id="0" name=""/>
        <dsp:cNvSpPr/>
      </dsp:nvSpPr>
      <dsp:spPr>
        <a:xfrm>
          <a:off x="6973248" y="1735860"/>
          <a:ext cx="1152177" cy="5760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Sunburst Diagram</a:t>
          </a:r>
        </a:p>
      </dsp:txBody>
      <dsp:txXfrm>
        <a:off x="6973248" y="1735860"/>
        <a:ext cx="1152177" cy="57608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DC6F23-DAD1-458D-80B2-A15EE7774A3E}">
      <dsp:nvSpPr>
        <dsp:cNvPr id="0" name=""/>
        <dsp:cNvSpPr/>
      </dsp:nvSpPr>
      <dsp:spPr>
        <a:xfrm>
          <a:off x="9766684" y="1380422"/>
          <a:ext cx="706355" cy="2451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2590"/>
              </a:lnTo>
              <a:lnTo>
                <a:pt x="706355" y="122590"/>
              </a:lnTo>
              <a:lnTo>
                <a:pt x="706355" y="245181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BC4023-6514-4490-9B96-80FD9EC8AE30}">
      <dsp:nvSpPr>
        <dsp:cNvPr id="0" name=""/>
        <dsp:cNvSpPr/>
      </dsp:nvSpPr>
      <dsp:spPr>
        <a:xfrm>
          <a:off x="9060329" y="1380422"/>
          <a:ext cx="706355" cy="245181"/>
        </a:xfrm>
        <a:custGeom>
          <a:avLst/>
          <a:gdLst/>
          <a:ahLst/>
          <a:cxnLst/>
          <a:rect l="0" t="0" r="0" b="0"/>
          <a:pathLst>
            <a:path>
              <a:moveTo>
                <a:pt x="706355" y="0"/>
              </a:moveTo>
              <a:lnTo>
                <a:pt x="706355" y="122590"/>
              </a:lnTo>
              <a:lnTo>
                <a:pt x="0" y="122590"/>
              </a:lnTo>
              <a:lnTo>
                <a:pt x="0" y="245181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1CA63D-0D71-4197-B61A-F950A7D2D8EA}">
      <dsp:nvSpPr>
        <dsp:cNvPr id="0" name=""/>
        <dsp:cNvSpPr/>
      </dsp:nvSpPr>
      <dsp:spPr>
        <a:xfrm>
          <a:off x="6941264" y="1380422"/>
          <a:ext cx="706355" cy="2451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2590"/>
              </a:lnTo>
              <a:lnTo>
                <a:pt x="706355" y="122590"/>
              </a:lnTo>
              <a:lnTo>
                <a:pt x="706355" y="245181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033F21-FE55-4BC3-9281-32C8A62029B9}">
      <dsp:nvSpPr>
        <dsp:cNvPr id="0" name=""/>
        <dsp:cNvSpPr/>
      </dsp:nvSpPr>
      <dsp:spPr>
        <a:xfrm>
          <a:off x="6234909" y="1380422"/>
          <a:ext cx="706355" cy="245181"/>
        </a:xfrm>
        <a:custGeom>
          <a:avLst/>
          <a:gdLst/>
          <a:ahLst/>
          <a:cxnLst/>
          <a:rect l="0" t="0" r="0" b="0"/>
          <a:pathLst>
            <a:path>
              <a:moveTo>
                <a:pt x="706355" y="0"/>
              </a:moveTo>
              <a:lnTo>
                <a:pt x="706355" y="122590"/>
              </a:lnTo>
              <a:lnTo>
                <a:pt x="0" y="122590"/>
              </a:lnTo>
              <a:lnTo>
                <a:pt x="0" y="245181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FA5596-E0EE-4705-AA16-9D3D0316A1A2}">
      <dsp:nvSpPr>
        <dsp:cNvPr id="0" name=""/>
        <dsp:cNvSpPr/>
      </dsp:nvSpPr>
      <dsp:spPr>
        <a:xfrm>
          <a:off x="2703133" y="1380422"/>
          <a:ext cx="2119065" cy="2451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2590"/>
              </a:lnTo>
              <a:lnTo>
                <a:pt x="2119065" y="122590"/>
              </a:lnTo>
              <a:lnTo>
                <a:pt x="2119065" y="245181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8EA4C4-EED5-4D23-B249-52C4487AA917}">
      <dsp:nvSpPr>
        <dsp:cNvPr id="0" name=""/>
        <dsp:cNvSpPr/>
      </dsp:nvSpPr>
      <dsp:spPr>
        <a:xfrm>
          <a:off x="2703133" y="1380422"/>
          <a:ext cx="706355" cy="2451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2590"/>
              </a:lnTo>
              <a:lnTo>
                <a:pt x="706355" y="122590"/>
              </a:lnTo>
              <a:lnTo>
                <a:pt x="706355" y="245181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724577-139D-423B-88BF-0BA356CF8A62}">
      <dsp:nvSpPr>
        <dsp:cNvPr id="0" name=""/>
        <dsp:cNvSpPr/>
      </dsp:nvSpPr>
      <dsp:spPr>
        <a:xfrm>
          <a:off x="1996778" y="1380422"/>
          <a:ext cx="706355" cy="245181"/>
        </a:xfrm>
        <a:custGeom>
          <a:avLst/>
          <a:gdLst/>
          <a:ahLst/>
          <a:cxnLst/>
          <a:rect l="0" t="0" r="0" b="0"/>
          <a:pathLst>
            <a:path>
              <a:moveTo>
                <a:pt x="706355" y="0"/>
              </a:moveTo>
              <a:lnTo>
                <a:pt x="706355" y="122590"/>
              </a:lnTo>
              <a:lnTo>
                <a:pt x="0" y="122590"/>
              </a:lnTo>
              <a:lnTo>
                <a:pt x="0" y="245181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BF056D-6E0D-4894-8DCF-B0978F16B591}">
      <dsp:nvSpPr>
        <dsp:cNvPr id="0" name=""/>
        <dsp:cNvSpPr/>
      </dsp:nvSpPr>
      <dsp:spPr>
        <a:xfrm>
          <a:off x="584068" y="1380422"/>
          <a:ext cx="2119065" cy="245181"/>
        </a:xfrm>
        <a:custGeom>
          <a:avLst/>
          <a:gdLst/>
          <a:ahLst/>
          <a:cxnLst/>
          <a:rect l="0" t="0" r="0" b="0"/>
          <a:pathLst>
            <a:path>
              <a:moveTo>
                <a:pt x="2119065" y="0"/>
              </a:moveTo>
              <a:lnTo>
                <a:pt x="2119065" y="122590"/>
              </a:lnTo>
              <a:lnTo>
                <a:pt x="0" y="122590"/>
              </a:lnTo>
              <a:lnTo>
                <a:pt x="0" y="245181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2AD837-4AA4-4CA2-A637-7DF78E409E7C}">
      <dsp:nvSpPr>
        <dsp:cNvPr id="0" name=""/>
        <dsp:cNvSpPr/>
      </dsp:nvSpPr>
      <dsp:spPr>
        <a:xfrm>
          <a:off x="2119369" y="796657"/>
          <a:ext cx="1167529" cy="5837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Network</a:t>
          </a:r>
        </a:p>
      </dsp:txBody>
      <dsp:txXfrm>
        <a:off x="2119369" y="796657"/>
        <a:ext cx="1167529" cy="583764"/>
      </dsp:txXfrm>
    </dsp:sp>
    <dsp:sp modelId="{4A7C497C-A61D-45B0-9561-B75CDDA0CA6F}">
      <dsp:nvSpPr>
        <dsp:cNvPr id="0" name=""/>
        <dsp:cNvSpPr/>
      </dsp:nvSpPr>
      <dsp:spPr>
        <a:xfrm>
          <a:off x="303" y="1625603"/>
          <a:ext cx="1167529" cy="5837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Matrix</a:t>
          </a:r>
        </a:p>
      </dsp:txBody>
      <dsp:txXfrm>
        <a:off x="303" y="1625603"/>
        <a:ext cx="1167529" cy="583764"/>
      </dsp:txXfrm>
    </dsp:sp>
    <dsp:sp modelId="{4A6C4A7E-D769-411D-B8E9-EA806DA5E9DA}">
      <dsp:nvSpPr>
        <dsp:cNvPr id="0" name=""/>
        <dsp:cNvSpPr/>
      </dsp:nvSpPr>
      <dsp:spPr>
        <a:xfrm>
          <a:off x="1413013" y="1625603"/>
          <a:ext cx="1167529" cy="5837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Node-link</a:t>
          </a:r>
        </a:p>
      </dsp:txBody>
      <dsp:txXfrm>
        <a:off x="1413013" y="1625603"/>
        <a:ext cx="1167529" cy="583764"/>
      </dsp:txXfrm>
    </dsp:sp>
    <dsp:sp modelId="{0998F95A-DE4A-498F-B87A-75E78E79F1AF}">
      <dsp:nvSpPr>
        <dsp:cNvPr id="0" name=""/>
        <dsp:cNvSpPr/>
      </dsp:nvSpPr>
      <dsp:spPr>
        <a:xfrm>
          <a:off x="2825724" y="1625603"/>
          <a:ext cx="1167529" cy="5837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Word Clouds</a:t>
          </a:r>
        </a:p>
      </dsp:txBody>
      <dsp:txXfrm>
        <a:off x="2825724" y="1625603"/>
        <a:ext cx="1167529" cy="583764"/>
      </dsp:txXfrm>
    </dsp:sp>
    <dsp:sp modelId="{4ED64F38-3D90-426C-952A-388C0714538F}">
      <dsp:nvSpPr>
        <dsp:cNvPr id="0" name=""/>
        <dsp:cNvSpPr/>
      </dsp:nvSpPr>
      <dsp:spPr>
        <a:xfrm>
          <a:off x="4238434" y="1625603"/>
          <a:ext cx="1167529" cy="5837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Alluvial</a:t>
          </a:r>
        </a:p>
      </dsp:txBody>
      <dsp:txXfrm>
        <a:off x="4238434" y="1625603"/>
        <a:ext cx="1167529" cy="583764"/>
      </dsp:txXfrm>
    </dsp:sp>
    <dsp:sp modelId="{9CABCC73-CFBA-4FBC-8073-BB85BF287713}">
      <dsp:nvSpPr>
        <dsp:cNvPr id="0" name=""/>
        <dsp:cNvSpPr/>
      </dsp:nvSpPr>
      <dsp:spPr>
        <a:xfrm>
          <a:off x="6357499" y="796657"/>
          <a:ext cx="1167529" cy="5837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Multidimensi</a:t>
          </a:r>
          <a:endParaRPr lang="en-US" sz="1600" kern="1200" dirty="0"/>
        </a:p>
      </dsp:txBody>
      <dsp:txXfrm>
        <a:off x="6357499" y="796657"/>
        <a:ext cx="1167529" cy="583764"/>
      </dsp:txXfrm>
    </dsp:sp>
    <dsp:sp modelId="{BEBD652E-DAA9-41FD-8E61-724FDAADECC7}">
      <dsp:nvSpPr>
        <dsp:cNvPr id="0" name=""/>
        <dsp:cNvSpPr/>
      </dsp:nvSpPr>
      <dsp:spPr>
        <a:xfrm>
          <a:off x="5651144" y="1625603"/>
          <a:ext cx="1167529" cy="5837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Scatter Plot</a:t>
          </a:r>
        </a:p>
      </dsp:txBody>
      <dsp:txXfrm>
        <a:off x="5651144" y="1625603"/>
        <a:ext cx="1167529" cy="583764"/>
      </dsp:txXfrm>
    </dsp:sp>
    <dsp:sp modelId="{DC1C084A-DEC2-4F9C-AA5E-556DDE2F603F}">
      <dsp:nvSpPr>
        <dsp:cNvPr id="0" name=""/>
        <dsp:cNvSpPr/>
      </dsp:nvSpPr>
      <dsp:spPr>
        <a:xfrm>
          <a:off x="7063854" y="1625603"/>
          <a:ext cx="1167529" cy="5837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Histogram</a:t>
          </a:r>
        </a:p>
      </dsp:txBody>
      <dsp:txXfrm>
        <a:off x="7063854" y="1625603"/>
        <a:ext cx="1167529" cy="583764"/>
      </dsp:txXfrm>
    </dsp:sp>
    <dsp:sp modelId="{E26FF562-963F-4AB0-89A0-52D5DBFAF1A0}">
      <dsp:nvSpPr>
        <dsp:cNvPr id="0" name=""/>
        <dsp:cNvSpPr/>
      </dsp:nvSpPr>
      <dsp:spPr>
        <a:xfrm>
          <a:off x="9182920" y="796657"/>
          <a:ext cx="1167529" cy="5837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Geospasial</a:t>
          </a:r>
          <a:endParaRPr lang="en-US" sz="1600" kern="1200" dirty="0"/>
        </a:p>
      </dsp:txBody>
      <dsp:txXfrm>
        <a:off x="9182920" y="796657"/>
        <a:ext cx="1167529" cy="583764"/>
      </dsp:txXfrm>
    </dsp:sp>
    <dsp:sp modelId="{BE36F6B2-D9E4-486D-BE9D-5936A3FB8E5A}">
      <dsp:nvSpPr>
        <dsp:cNvPr id="0" name=""/>
        <dsp:cNvSpPr/>
      </dsp:nvSpPr>
      <dsp:spPr>
        <a:xfrm>
          <a:off x="8476564" y="1625603"/>
          <a:ext cx="1167529" cy="5837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Flow Map</a:t>
          </a:r>
        </a:p>
      </dsp:txBody>
      <dsp:txXfrm>
        <a:off x="8476564" y="1625603"/>
        <a:ext cx="1167529" cy="583764"/>
      </dsp:txXfrm>
    </dsp:sp>
    <dsp:sp modelId="{13321856-E073-4F2B-9DC5-1FB082DBD0F6}">
      <dsp:nvSpPr>
        <dsp:cNvPr id="0" name=""/>
        <dsp:cNvSpPr/>
      </dsp:nvSpPr>
      <dsp:spPr>
        <a:xfrm>
          <a:off x="9889275" y="1625603"/>
          <a:ext cx="1167529" cy="5837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Density map</a:t>
          </a:r>
        </a:p>
      </dsp:txBody>
      <dsp:txXfrm>
        <a:off x="9889275" y="1625603"/>
        <a:ext cx="1167529" cy="58376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9FD125-9955-4AB8-96B7-21905D2C2C07}">
      <dsp:nvSpPr>
        <dsp:cNvPr id="0" name=""/>
        <dsp:cNvSpPr/>
      </dsp:nvSpPr>
      <dsp:spPr>
        <a:xfrm>
          <a:off x="788669" y="0"/>
          <a:ext cx="8938260" cy="3266748"/>
        </a:xfrm>
        <a:prstGeom prst="rightArrow">
          <a:avLst/>
        </a:prstGeom>
        <a:solidFill>
          <a:srgbClr val="E4D30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1F1E15-35F6-44C1-A4C2-DD99B184EB3D}">
      <dsp:nvSpPr>
        <dsp:cNvPr id="0" name=""/>
        <dsp:cNvSpPr/>
      </dsp:nvSpPr>
      <dsp:spPr>
        <a:xfrm>
          <a:off x="2888" y="980024"/>
          <a:ext cx="1681571" cy="1306699"/>
        </a:xfrm>
        <a:prstGeom prst="roundRect">
          <a:avLst/>
        </a:prstGeom>
        <a:solidFill>
          <a:srgbClr val="020294"/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/>
            <a:t>Memahami</a:t>
          </a:r>
          <a:r>
            <a:rPr lang="en-US" sz="1500" kern="1200" dirty="0"/>
            <a:t> </a:t>
          </a:r>
          <a:r>
            <a:rPr lang="en-US" sz="1500" kern="1200" dirty="0" err="1"/>
            <a:t>Konteks</a:t>
          </a:r>
          <a:endParaRPr lang="en-US" sz="1500" kern="1200" dirty="0"/>
        </a:p>
      </dsp:txBody>
      <dsp:txXfrm>
        <a:off x="66676" y="1043812"/>
        <a:ext cx="1553995" cy="1179123"/>
      </dsp:txXfrm>
    </dsp:sp>
    <dsp:sp modelId="{1FC387ED-DA42-4ACD-A742-C7592AABE037}">
      <dsp:nvSpPr>
        <dsp:cNvPr id="0" name=""/>
        <dsp:cNvSpPr/>
      </dsp:nvSpPr>
      <dsp:spPr>
        <a:xfrm>
          <a:off x="1768538" y="980024"/>
          <a:ext cx="1681571" cy="1306699"/>
        </a:xfrm>
        <a:prstGeom prst="roundRect">
          <a:avLst/>
        </a:prstGeom>
        <a:solidFill>
          <a:srgbClr val="020294"/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Memilih </a:t>
          </a:r>
          <a:r>
            <a:rPr lang="en-US" sz="1500" kern="1200" dirty="0" err="1"/>
            <a:t>Visualisasi</a:t>
          </a:r>
          <a:r>
            <a:rPr lang="en-US" sz="1500" kern="1200" dirty="0"/>
            <a:t> yang Sesuai</a:t>
          </a:r>
        </a:p>
      </dsp:txBody>
      <dsp:txXfrm>
        <a:off x="1832326" y="1043812"/>
        <a:ext cx="1553995" cy="1179123"/>
      </dsp:txXfrm>
    </dsp:sp>
    <dsp:sp modelId="{4ED23BB3-B8E1-492A-92A5-BA859145C25C}">
      <dsp:nvSpPr>
        <dsp:cNvPr id="0" name=""/>
        <dsp:cNvSpPr/>
      </dsp:nvSpPr>
      <dsp:spPr>
        <a:xfrm>
          <a:off x="3534188" y="980024"/>
          <a:ext cx="1681571" cy="1306699"/>
        </a:xfrm>
        <a:prstGeom prst="roundRect">
          <a:avLst/>
        </a:prstGeom>
        <a:solidFill>
          <a:srgbClr val="020294"/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Mengidentifikasi dan </a:t>
          </a:r>
          <a:r>
            <a:rPr lang="en-US" sz="1500" kern="1200" dirty="0" err="1"/>
            <a:t>Menghilangkan</a:t>
          </a:r>
          <a:r>
            <a:rPr lang="en-US" sz="1500" kern="1200" dirty="0"/>
            <a:t> Clutter</a:t>
          </a:r>
        </a:p>
      </dsp:txBody>
      <dsp:txXfrm>
        <a:off x="3597976" y="1043812"/>
        <a:ext cx="1553995" cy="1179123"/>
      </dsp:txXfrm>
    </dsp:sp>
    <dsp:sp modelId="{C92C86B9-7EEA-4D76-BA65-EC97BE1025F1}">
      <dsp:nvSpPr>
        <dsp:cNvPr id="0" name=""/>
        <dsp:cNvSpPr/>
      </dsp:nvSpPr>
      <dsp:spPr>
        <a:xfrm>
          <a:off x="5299839" y="980024"/>
          <a:ext cx="1681571" cy="1306699"/>
        </a:xfrm>
        <a:prstGeom prst="roundRect">
          <a:avLst/>
        </a:prstGeom>
        <a:solidFill>
          <a:srgbClr val="020294"/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Menambahkan </a:t>
          </a:r>
          <a:r>
            <a:rPr lang="en-US" sz="1500" kern="1200" dirty="0" err="1"/>
            <a:t>Penekanan</a:t>
          </a:r>
          <a:r>
            <a:rPr lang="en-US" sz="1500" kern="1200" dirty="0"/>
            <a:t> / </a:t>
          </a:r>
          <a:r>
            <a:rPr lang="en-US" sz="1500" kern="1200" dirty="0" err="1"/>
            <a:t>Fokus</a:t>
          </a:r>
          <a:endParaRPr lang="en-US" sz="1500" kern="1200" dirty="0"/>
        </a:p>
      </dsp:txBody>
      <dsp:txXfrm>
        <a:off x="5363627" y="1043812"/>
        <a:ext cx="1553995" cy="1179123"/>
      </dsp:txXfrm>
    </dsp:sp>
    <dsp:sp modelId="{8A1F6AF7-D852-4466-9159-4BA579618297}">
      <dsp:nvSpPr>
        <dsp:cNvPr id="0" name=""/>
        <dsp:cNvSpPr/>
      </dsp:nvSpPr>
      <dsp:spPr>
        <a:xfrm>
          <a:off x="7065489" y="980024"/>
          <a:ext cx="1681571" cy="1306699"/>
        </a:xfrm>
        <a:prstGeom prst="roundRect">
          <a:avLst/>
        </a:prstGeom>
        <a:solidFill>
          <a:srgbClr val="020294"/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Berpikir Seperti </a:t>
          </a:r>
          <a:r>
            <a:rPr lang="en-US" sz="1500" kern="1200" dirty="0" err="1"/>
            <a:t>Seorang</a:t>
          </a:r>
          <a:r>
            <a:rPr lang="en-US" sz="1500" kern="1200" dirty="0"/>
            <a:t> </a:t>
          </a:r>
          <a:r>
            <a:rPr lang="en-US" sz="1500" kern="1200" dirty="0" err="1"/>
            <a:t>Desainer</a:t>
          </a:r>
          <a:endParaRPr lang="en-US" sz="1500" kern="1200" dirty="0"/>
        </a:p>
      </dsp:txBody>
      <dsp:txXfrm>
        <a:off x="7129277" y="1043812"/>
        <a:ext cx="1553995" cy="1179123"/>
      </dsp:txXfrm>
    </dsp:sp>
    <dsp:sp modelId="{86FFC8F4-0393-44DD-B054-246A92DD3537}">
      <dsp:nvSpPr>
        <dsp:cNvPr id="0" name=""/>
        <dsp:cNvSpPr/>
      </dsp:nvSpPr>
      <dsp:spPr>
        <a:xfrm>
          <a:off x="8831140" y="980024"/>
          <a:ext cx="1681571" cy="1306699"/>
        </a:xfrm>
        <a:prstGeom prst="roundRect">
          <a:avLst/>
        </a:prstGeom>
        <a:solidFill>
          <a:srgbClr val="020294"/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/>
            <a:t>Menceritakan</a:t>
          </a:r>
          <a:r>
            <a:rPr lang="en-US" sz="1500" kern="1200" dirty="0"/>
            <a:t> </a:t>
          </a:r>
          <a:r>
            <a:rPr lang="en-US" sz="1500" kern="1200" dirty="0" err="1"/>
            <a:t>Suatu</a:t>
          </a:r>
          <a:r>
            <a:rPr lang="en-US" sz="1500" kern="1200" dirty="0"/>
            <a:t> </a:t>
          </a:r>
          <a:r>
            <a:rPr lang="en-US" sz="1500" kern="1200" dirty="0" err="1"/>
            <a:t>Kisah</a:t>
          </a:r>
          <a:endParaRPr lang="en-US" sz="1500" kern="1200" dirty="0"/>
        </a:p>
      </dsp:txBody>
      <dsp:txXfrm>
        <a:off x="8894928" y="1043812"/>
        <a:ext cx="1553995" cy="11791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5F1E17-A5F0-4515-960E-A8E99DFCE604}" type="datetimeFigureOut">
              <a:rPr lang="en-ID" smtClean="0"/>
              <a:t>15/01/2025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BA03FE-4B1D-47A8-B64A-06DC737B257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2010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BA03FE-4B1D-47A8-B64A-06DC737B2572}" type="slidenum">
              <a:rPr lang="en-ID" smtClean="0"/>
              <a:t>1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841521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#1 Truncated Baseline</a:t>
            </a:r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BA03FE-4B1D-47A8-B64A-06DC737B2572}" type="slidenum">
              <a:rPr lang="en-ID" smtClean="0"/>
              <a:t>6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423213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09CFD0-0267-94FB-90E7-2D408BA68C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7C49B1B-F8A4-D6E3-5CAD-56B49C5B85E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EA92C4A-C36D-013D-D84C-470D7C03CB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1" dirty="0"/>
              <a:t>#2 </a:t>
            </a:r>
            <a:r>
              <a:rPr lang="en-ID" b="1" i="0" dirty="0">
                <a:solidFill>
                  <a:srgbClr val="333333"/>
                </a:solidFill>
                <a:effectLst/>
                <a:latin typeface="Helvetica Neue"/>
              </a:rPr>
              <a:t>Diminish Change in Charts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E8B8AF-DE36-45BA-0493-67027423EB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BA03FE-4B1D-47A8-B64A-06DC737B2572}" type="slidenum">
              <a:rPr lang="en-ID" smtClean="0"/>
              <a:t>7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794384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73A0EA-FBDB-B603-E12F-CC125ABA57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400C0E5-C913-266C-E7C4-13F19A97FB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B428C60-ED32-B096-AA91-82CF69AA16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1" dirty="0"/>
              <a:t>#2 </a:t>
            </a:r>
            <a:r>
              <a:rPr lang="en-ID" b="1" i="0" dirty="0">
                <a:solidFill>
                  <a:srgbClr val="333333"/>
                </a:solidFill>
                <a:effectLst/>
                <a:latin typeface="Helvetica Neue"/>
              </a:rPr>
              <a:t>Diminish Change in Charts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5BE840-01CA-BAFE-CC87-22FD94DF5A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BA03FE-4B1D-47A8-B64A-06DC737B2572}" type="slidenum">
              <a:rPr lang="en-ID" smtClean="0"/>
              <a:t>8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5106422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E51106-5227-92A2-D85D-288EF3EE21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BEA252D-334D-F5EE-B3E6-6024848A54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24D76D8-CA93-DA1C-77F9-3CC416457A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1" dirty="0"/>
              <a:t>#2 </a:t>
            </a:r>
            <a:r>
              <a:rPr lang="en-ID" b="1" i="0" dirty="0">
                <a:solidFill>
                  <a:srgbClr val="333333"/>
                </a:solidFill>
                <a:effectLst/>
                <a:latin typeface="Helvetica Neue"/>
              </a:rPr>
              <a:t>Diminish Change in Charts</a:t>
            </a:r>
          </a:p>
          <a:p>
            <a:pPr algn="l"/>
            <a:r>
              <a:rPr lang="en-ID" b="1" i="0" dirty="0">
                <a:solidFill>
                  <a:srgbClr val="333333"/>
                </a:solidFill>
                <a:effectLst/>
                <a:latin typeface="Helvetica Neue"/>
              </a:rPr>
              <a:t>#3 </a:t>
            </a:r>
            <a:r>
              <a:rPr lang="en-US" b="1" i="0" dirty="0">
                <a:solidFill>
                  <a:srgbClr val="333333"/>
                </a:solidFill>
                <a:effectLst/>
                <a:latin typeface="Helvetica Neue"/>
              </a:rPr>
              <a:t>Lengthen the vertical axis to flatten the line</a:t>
            </a:r>
          </a:p>
          <a:p>
            <a:pPr algn="l"/>
            <a:r>
              <a:rPr lang="en-US" b="1" i="0" dirty="0">
                <a:solidFill>
                  <a:srgbClr val="333333"/>
                </a:solidFill>
                <a:effectLst/>
                <a:latin typeface="Helvetica Neue"/>
              </a:rPr>
              <a:t>#4 Widen the chart to warp its aspect ratio</a:t>
            </a:r>
          </a:p>
          <a:p>
            <a:br>
              <a:rPr lang="en-US" dirty="0"/>
            </a:br>
            <a:endParaRPr lang="en-ID" b="1" i="0" dirty="0">
              <a:solidFill>
                <a:srgbClr val="333333"/>
              </a:solidFill>
              <a:effectLst/>
              <a:latin typeface="Helvetica Neue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54815F-5993-3AEF-3908-4CDB48F90E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BA03FE-4B1D-47A8-B64A-06DC737B2572}" type="slidenum">
              <a:rPr lang="en-ID" smtClean="0"/>
              <a:t>9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43834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9CE1F-4EE0-D625-F877-A0BF249E1A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8A9646-F723-5A36-CB8E-13B44CB1E9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92D697-3B06-2F8A-C7AE-DE27841B6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02227-52BE-EBBD-92FD-F81716141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D"/>
              <a:t>Pengantar TIK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459AFE-AA12-2137-9E72-DADDD63D5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7B00D-6E40-4943-B77A-CA1D5EF2D6D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77456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19DFB-922F-3083-86EF-F06392CF4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2336B9-48AC-0876-D2E0-556BBA34CD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37D732-D746-6789-8365-FDEC6CCA49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7F6DA6-3930-6A34-EE1B-9B99E37B9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61A273-7BAB-0149-DD8C-1D5BC36B8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D"/>
              <a:t>Pengantar TIK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D3A1A5-5A7A-1822-545E-46C3293E0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7B00D-6E40-4943-B77A-CA1D5EF2D6D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84923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3D561-4D1B-B42A-87A1-EC0774308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522249-1BCD-6404-ACC1-7FCDF1F37F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503091-5132-B51B-3FA4-62B7D5A2F3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B919CE-EB73-5304-E6E6-B74FDF6D1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23562A-1F38-8AB3-3B2B-A14525CC5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D"/>
              <a:t>Pengantar TIK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B301AC-BF2C-D0C4-1BD7-05CE544B4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7B00D-6E40-4943-B77A-CA1D5EF2D6D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88524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E9DCE-EEB2-0E54-40D9-A42B04CD7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DBE3B5-C32E-3688-5FC2-3E5FD64067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F34B61-4CA7-99BD-E14B-D6D09E139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B18C72-2D4F-C4DC-F3CF-8AAA0CEAF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D"/>
              <a:t>Pengantar TIK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6D9EA5-B487-B242-6A5D-B8CF32217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7B00D-6E40-4943-B77A-CA1D5EF2D6D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221412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51A95B-7F24-5A90-3BD3-18BFF16F2D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61E3E5-4C63-938A-AB1B-A78084F0FD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8F57B2-88A3-176F-1894-2215C3ED7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91F544-8554-049D-F34B-46A02C0F1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D"/>
              <a:t>Pengantar TIK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27B831-423D-D2C2-9DFA-24933928B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7B00D-6E40-4943-B77A-CA1D5EF2D6D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148358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Top Corners One Rounded and One Snipped 8">
            <a:extLst>
              <a:ext uri="{FF2B5EF4-FFF2-40B4-BE49-F238E27FC236}">
                <a16:creationId xmlns:a16="http://schemas.microsoft.com/office/drawing/2014/main" id="{FC9CD173-9628-4C1C-B2C0-F3C9483E2467}"/>
              </a:ext>
            </a:extLst>
          </p:cNvPr>
          <p:cNvSpPr/>
          <p:nvPr userDrawn="1"/>
        </p:nvSpPr>
        <p:spPr>
          <a:xfrm rot="5400000">
            <a:off x="647700" y="-647700"/>
            <a:ext cx="6858000" cy="8153400"/>
          </a:xfrm>
          <a:prstGeom prst="snipRoundRect">
            <a:avLst>
              <a:gd name="adj1" fmla="val 0"/>
              <a:gd name="adj2" fmla="val 50000"/>
            </a:avLst>
          </a:prstGeom>
          <a:solidFill>
            <a:srgbClr val="02029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A4424C-1456-7F97-A7D5-3DFD9B8CD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3881"/>
            <a:ext cx="620268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8E1FD0-24D3-2D6F-5433-75B6F1C968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429000"/>
            <a:ext cx="620268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E4D304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5E53B8-72CD-0A6A-3B80-9F5393F6B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D71FB3-C06E-7810-07B1-3767D5B97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Pengantar TIK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8B63C4CD-A611-EAA3-45C7-78686547DDB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282407"/>
            <a:ext cx="1004887" cy="100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E527D52-8D29-D3D2-5F30-3F229C472DEE}"/>
              </a:ext>
            </a:extLst>
          </p:cNvPr>
          <p:cNvCxnSpPr>
            <a:endCxn id="9" idx="3"/>
          </p:cNvCxnSpPr>
          <p:nvPr userDrawn="1"/>
        </p:nvCxnSpPr>
        <p:spPr>
          <a:xfrm>
            <a:off x="8153400" y="0"/>
            <a:ext cx="0" cy="3429000"/>
          </a:xfrm>
          <a:prstGeom prst="line">
            <a:avLst/>
          </a:prstGeom>
          <a:ln w="57150">
            <a:solidFill>
              <a:srgbClr val="E4D3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0B7E5C7-ECC4-BCC4-E23E-CB22CCFC232D}"/>
              </a:ext>
            </a:extLst>
          </p:cNvPr>
          <p:cNvCxnSpPr>
            <a:cxnSpLocks/>
            <a:stCxn id="9" idx="3"/>
          </p:cNvCxnSpPr>
          <p:nvPr userDrawn="1"/>
        </p:nvCxnSpPr>
        <p:spPr>
          <a:xfrm flipH="1">
            <a:off x="4736592" y="3429000"/>
            <a:ext cx="3416808" cy="3429000"/>
          </a:xfrm>
          <a:prstGeom prst="line">
            <a:avLst/>
          </a:prstGeom>
          <a:ln w="57150">
            <a:solidFill>
              <a:srgbClr val="E4D3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59620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339DA-2C22-495A-2050-6632D4241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D96BE6-213D-EF68-7FCB-613DB5BCFF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C32821-2212-FFB9-8249-88BDBE3D9C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D76F88-C5C8-264D-104C-A8C264A8D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CD97FB-8025-8A85-C4AA-B91283318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Pengantar TIK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09E2AB-897E-B2A9-EB39-1CFF362F7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409E4-D43D-4036-AE02-5131D818B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060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C6799-6B4B-00CC-0737-327765019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7FFA02-90BB-B2B5-F035-1C834F4769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B53401-9F40-AD3E-0626-D55823BF1A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0E4F6A-F81F-0E7F-8D54-856873A1D9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BA935B-D069-9460-4459-BF4D1D4932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6A9E23-9F18-ED1A-5DF1-9B0659DCB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11A36E-FBBF-9DCF-9938-2599539D8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Pengantar TIK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5949C8-15FA-726E-9C27-0DC40D7CC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409E4-D43D-4036-AE02-5131D818B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6175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6EF09-B442-1926-2CD5-24B30BDBF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32F290-9AE9-8C71-BA7A-CE5ABDFDC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6E5225-F528-20C2-D92B-5FEE98536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Pengantar TIK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C12FF7-F415-B014-9D3D-942DAC5CA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409E4-D43D-4036-AE02-5131D818B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3797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F4E34C-3DBB-E858-47C3-68A12A3B41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6EAC0A-8994-E667-28A8-BC08BB604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Pengantar TIK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79ED37-C602-70E8-A682-FF5465E27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409E4-D43D-4036-AE02-5131D818B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2415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477C2-2768-98B0-D674-F152E5CF8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05BF90-F561-63B7-96CC-31B426784F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A228BE-E891-B74B-F5EF-3894938C5B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E967D9-385F-34B4-C1A5-643B078A7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B2162B-4D97-B1C3-1432-88BFDEF81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Pengantar TIK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1B6EB3-DD1D-8098-2466-15E2FBB64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409E4-D43D-4036-AE02-5131D818B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910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17AE6-CE6A-F547-934F-169098AA5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60F34D-882F-380A-94C0-45A55F4B1E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82F96B-2CB7-5321-D59C-92EF5DBAA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B01A90-22FD-F46A-BDDD-F1A3C3815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D"/>
              <a:t>Pengantar TIK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577953-3AB3-EAC9-767B-4D7966749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7B00D-6E40-4943-B77A-CA1D5EF2D6D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728898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A1925-552C-C9C0-0DE6-8B703D980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CC4691-06F7-2B6D-3ACF-957758B43E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9DB517-F705-71BB-6D17-355C2DE105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B9A284-8754-89F8-CE20-4D91029CC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510707-1F15-0831-432A-9385D550E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Pengantar TIK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3C669E-DDDA-5194-C3B2-3EF6414B4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409E4-D43D-4036-AE02-5131D818B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6801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780884-9102-FB05-B313-0DB1F3D81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DF3D2F-3ED5-D4AE-F6F9-0960478455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484E0E-2FA3-4E5B-3DDD-2C48307DA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4BDE46-39C9-F262-C10D-C350FA96A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Pengantar TIK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3D60A4-66C4-73A3-7158-2EA17C62A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409E4-D43D-4036-AE02-5131D818B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7945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9045FAA-2D37-9057-31D6-C08017EE92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9450B0-FC44-1EA2-4C6E-8D9B1D53D3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23412B-7ECC-ACC1-4E68-267CC18E1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D86721-00AB-0CC7-EF5F-03EE3AE5D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Pengantar TIK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16E0BF-8927-53D7-5A80-AF7FAEC34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409E4-D43D-4036-AE02-5131D818B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12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53F1C-3A04-2CE3-C86E-27496AEF2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2D962-00F0-AF4D-4848-FEB50598F7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936190-171B-B9B6-712D-58C53F789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AD2814-B7D6-2371-ED0C-79B6DCC39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D"/>
              <a:t>Pengantar TIK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DDE32D-A321-4D70-D5B3-DCEDF4364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7B00D-6E40-4943-B77A-CA1D5EF2D6D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79648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B0325-BA11-F0EB-6717-028021312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10A20D-D413-1A99-DADD-034EF14A01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9EAC14-89F9-2FA8-75E4-C4BBA7DFB8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A1F015-4013-3841-ABC2-ED419DB9C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D215F1-9650-84CA-B550-1133102B3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D"/>
              <a:t>Pengantar TIK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9812F4-240F-3663-240F-783E621E5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7B00D-6E40-4943-B77A-CA1D5EF2D6D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59186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531B5-75FE-DD63-BD0D-06E1EAE81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A4EAAB-A547-2E67-173C-C8DDC5BDA1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240CA6-3F65-186F-80CF-4A489D173B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D330F4-A3FA-7435-D100-391B8FFCD8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2E5477-78E9-CF80-9425-A82FCF79A1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E95671-7893-F6B4-6685-19FA6A6E1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EBBAAC6-B098-5CC2-6164-054180398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D"/>
              <a:t>Pengantar TIK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410BD39-338C-233F-F354-47461C320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7B00D-6E40-4943-B77A-CA1D5EF2D6D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31631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EB858-2C47-C1C2-D310-191CBAD7C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027C54-96CB-5B2D-2347-30B6B320D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9B58C2-8AA9-5D08-979B-C2A8919A4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D"/>
              <a:t>Pengantar TIK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613025-8B00-006A-4B3F-DCB42F889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7B00D-6E40-4943-B77A-CA1D5EF2D6D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65216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A1C6C94-2ECD-24A8-BD72-A04D6C016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ID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9C2EC2-FED1-AE67-1705-356EA6207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Pengantar TIK</a:t>
            </a:r>
            <a:endParaRPr lang="en-ID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802033-E32C-0693-01E3-FA8D4528A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E47B00D-6E40-4943-B77A-CA1D5EF2D6D4}" type="slidenum">
              <a:rPr lang="en-ID" smtClean="0"/>
              <a:pPr/>
              <a:t>‹#›</a:t>
            </a:fld>
            <a:endParaRPr lang="en-ID" dirty="0"/>
          </a:p>
        </p:txBody>
      </p:sp>
      <p:pic>
        <p:nvPicPr>
          <p:cNvPr id="6" name="Picture 5" descr="A blue and yellow logo&#10;&#10;Description automatically generated">
            <a:extLst>
              <a:ext uri="{FF2B5EF4-FFF2-40B4-BE49-F238E27FC236}">
                <a16:creationId xmlns:a16="http://schemas.microsoft.com/office/drawing/2014/main" id="{D8C58213-8077-6126-58F7-9AB3133D70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136525"/>
            <a:ext cx="595257" cy="59525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E45C898-075B-17DA-A3EA-1C5658E2AD57}"/>
              </a:ext>
            </a:extLst>
          </p:cNvPr>
          <p:cNvSpPr txBox="1"/>
          <p:nvPr userDrawn="1"/>
        </p:nvSpPr>
        <p:spPr>
          <a:xfrm>
            <a:off x="8028342" y="285506"/>
            <a:ext cx="3325458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400" dirty="0" err="1">
                <a:solidFill>
                  <a:schemeClr val="accent1"/>
                </a:solidFill>
              </a:rPr>
              <a:t>Pengantar</a:t>
            </a:r>
            <a:r>
              <a:rPr lang="en-US" sz="1400" dirty="0">
                <a:solidFill>
                  <a:schemeClr val="accent1"/>
                </a:solidFill>
              </a:rPr>
              <a:t> </a:t>
            </a:r>
            <a:r>
              <a:rPr lang="en-US" sz="1400" dirty="0" err="1">
                <a:solidFill>
                  <a:schemeClr val="accent1"/>
                </a:solidFill>
              </a:rPr>
              <a:t>Teknologi</a:t>
            </a:r>
            <a:r>
              <a:rPr lang="en-US" sz="1400" dirty="0">
                <a:solidFill>
                  <a:schemeClr val="accent1"/>
                </a:solidFill>
              </a:rPr>
              <a:t> Informasi</a:t>
            </a:r>
          </a:p>
          <a:p>
            <a:pPr algn="r"/>
            <a:r>
              <a:rPr lang="en-US" sz="800" dirty="0">
                <a:solidFill>
                  <a:schemeClr val="accent1"/>
                </a:solidFill>
              </a:rPr>
              <a:t>RR Pratama</a:t>
            </a:r>
            <a:endParaRPr lang="en-ID" sz="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033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7709A-6DF8-E071-2411-AC4C47330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grpSp>
        <p:nvGrpSpPr>
          <p:cNvPr id="6" name="Group 2">
            <a:extLst>
              <a:ext uri="{FF2B5EF4-FFF2-40B4-BE49-F238E27FC236}">
                <a16:creationId xmlns:a16="http://schemas.microsoft.com/office/drawing/2014/main" id="{EF046280-B59F-CDD6-5065-013E0D1ECFA0}"/>
              </a:ext>
            </a:extLst>
          </p:cNvPr>
          <p:cNvGrpSpPr/>
          <p:nvPr userDrawn="1"/>
        </p:nvGrpSpPr>
        <p:grpSpPr>
          <a:xfrm>
            <a:off x="0" y="6104964"/>
            <a:ext cx="12192000" cy="753035"/>
            <a:chOff x="0" y="0"/>
            <a:chExt cx="6671512" cy="473853"/>
          </a:xfrm>
          <a:solidFill>
            <a:srgbClr val="020294"/>
          </a:solidFill>
        </p:grpSpPr>
        <p:sp>
          <p:nvSpPr>
            <p:cNvPr id="7" name="Freeform 3">
              <a:extLst>
                <a:ext uri="{FF2B5EF4-FFF2-40B4-BE49-F238E27FC236}">
                  <a16:creationId xmlns:a16="http://schemas.microsoft.com/office/drawing/2014/main" id="{25EFAD9C-7ECD-42A9-457B-3D62D25D699B}"/>
                </a:ext>
              </a:extLst>
            </p:cNvPr>
            <p:cNvSpPr/>
            <p:nvPr/>
          </p:nvSpPr>
          <p:spPr>
            <a:xfrm>
              <a:off x="0" y="0"/>
              <a:ext cx="6671512" cy="473852"/>
            </a:xfrm>
            <a:custGeom>
              <a:avLst/>
              <a:gdLst/>
              <a:ahLst/>
              <a:cxnLst/>
              <a:rect l="l" t="t" r="r" b="b"/>
              <a:pathLst>
                <a:path w="6671512" h="473852">
                  <a:moveTo>
                    <a:pt x="0" y="0"/>
                  </a:moveTo>
                  <a:lnTo>
                    <a:pt x="6671512" y="0"/>
                  </a:lnTo>
                  <a:lnTo>
                    <a:pt x="6671512" y="473852"/>
                  </a:lnTo>
                  <a:lnTo>
                    <a:pt x="0" y="473852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pPr defTabSz="609630"/>
              <a:endParaRPr lang="en-ID" sz="1200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8F80AA-787A-F454-62CE-2B71ABBC7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00718" y="6310312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Pengantar</a:t>
            </a:r>
            <a:r>
              <a:rPr lang="en-US" dirty="0"/>
              <a:t> TIK</a:t>
            </a:r>
            <a:endParaRPr lang="en-ID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C9C641-7904-7B32-0BB6-BA19D2821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fld id="{5E47B00D-6E40-4943-B77A-CA1D5EF2D6D4}" type="slidenum">
              <a:rPr lang="en-ID" smtClean="0"/>
              <a:pPr/>
              <a:t>‹#›</a:t>
            </a:fld>
            <a:endParaRPr lang="en-ID" dirty="0"/>
          </a:p>
        </p:txBody>
      </p:sp>
      <p:pic>
        <p:nvPicPr>
          <p:cNvPr id="8" name="Picture 7" descr="A blue and yellow logo&#10;&#10;Description automatically generated">
            <a:extLst>
              <a:ext uri="{FF2B5EF4-FFF2-40B4-BE49-F238E27FC236}">
                <a16:creationId xmlns:a16="http://schemas.microsoft.com/office/drawing/2014/main" id="{E7ECF56D-09AE-6E93-EA9E-369098372F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97" y="6216242"/>
            <a:ext cx="505233" cy="505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6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700006B-121B-25BE-F2E5-8E09E82E9C99}"/>
              </a:ext>
            </a:extLst>
          </p:cNvPr>
          <p:cNvGrpSpPr/>
          <p:nvPr userDrawn="1"/>
        </p:nvGrpSpPr>
        <p:grpSpPr>
          <a:xfrm>
            <a:off x="0" y="6104964"/>
            <a:ext cx="12192000" cy="753035"/>
            <a:chOff x="0" y="0"/>
            <a:chExt cx="6671512" cy="473853"/>
          </a:xfrm>
          <a:solidFill>
            <a:srgbClr val="020294"/>
          </a:solidFill>
        </p:grpSpPr>
        <p:sp>
          <p:nvSpPr>
            <p:cNvPr id="9" name="Freeform 3">
              <a:extLst>
                <a:ext uri="{FF2B5EF4-FFF2-40B4-BE49-F238E27FC236}">
                  <a16:creationId xmlns:a16="http://schemas.microsoft.com/office/drawing/2014/main" id="{A938118A-C26B-A4D4-0156-0AE755F3057A}"/>
                </a:ext>
              </a:extLst>
            </p:cNvPr>
            <p:cNvSpPr/>
            <p:nvPr/>
          </p:nvSpPr>
          <p:spPr>
            <a:xfrm>
              <a:off x="0" y="0"/>
              <a:ext cx="6671512" cy="473852"/>
            </a:xfrm>
            <a:custGeom>
              <a:avLst/>
              <a:gdLst/>
              <a:ahLst/>
              <a:cxnLst/>
              <a:rect l="l" t="t" r="r" b="b"/>
              <a:pathLst>
                <a:path w="6671512" h="473852">
                  <a:moveTo>
                    <a:pt x="0" y="0"/>
                  </a:moveTo>
                  <a:lnTo>
                    <a:pt x="6671512" y="0"/>
                  </a:lnTo>
                  <a:lnTo>
                    <a:pt x="6671512" y="473852"/>
                  </a:lnTo>
                  <a:lnTo>
                    <a:pt x="0" y="473852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pPr defTabSz="609630"/>
              <a:endParaRPr lang="en-ID" sz="1200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" name="Group 2">
            <a:extLst>
              <a:ext uri="{FF2B5EF4-FFF2-40B4-BE49-F238E27FC236}">
                <a16:creationId xmlns:a16="http://schemas.microsoft.com/office/drawing/2014/main" id="{EF046280-B59F-CDD6-5065-013E0D1ECFA0}"/>
              </a:ext>
            </a:extLst>
          </p:cNvPr>
          <p:cNvGrpSpPr/>
          <p:nvPr userDrawn="1"/>
        </p:nvGrpSpPr>
        <p:grpSpPr>
          <a:xfrm>
            <a:off x="0" y="182563"/>
            <a:ext cx="12192000" cy="753035"/>
            <a:chOff x="0" y="0"/>
            <a:chExt cx="6671512" cy="473853"/>
          </a:xfrm>
          <a:solidFill>
            <a:srgbClr val="C00000"/>
          </a:solidFill>
        </p:grpSpPr>
        <p:sp>
          <p:nvSpPr>
            <p:cNvPr id="7" name="Freeform 3">
              <a:extLst>
                <a:ext uri="{FF2B5EF4-FFF2-40B4-BE49-F238E27FC236}">
                  <a16:creationId xmlns:a16="http://schemas.microsoft.com/office/drawing/2014/main" id="{25EFAD9C-7ECD-42A9-457B-3D62D25D699B}"/>
                </a:ext>
              </a:extLst>
            </p:cNvPr>
            <p:cNvSpPr/>
            <p:nvPr/>
          </p:nvSpPr>
          <p:spPr>
            <a:xfrm>
              <a:off x="0" y="0"/>
              <a:ext cx="6671512" cy="473852"/>
            </a:xfrm>
            <a:custGeom>
              <a:avLst/>
              <a:gdLst/>
              <a:ahLst/>
              <a:cxnLst/>
              <a:rect l="l" t="t" r="r" b="b"/>
              <a:pathLst>
                <a:path w="6671512" h="473852">
                  <a:moveTo>
                    <a:pt x="0" y="0"/>
                  </a:moveTo>
                  <a:lnTo>
                    <a:pt x="6671512" y="0"/>
                  </a:lnTo>
                  <a:lnTo>
                    <a:pt x="6671512" y="473852"/>
                  </a:lnTo>
                  <a:lnTo>
                    <a:pt x="0" y="473852"/>
                  </a:lnTo>
                  <a:close/>
                </a:path>
              </a:pathLst>
            </a:custGeom>
            <a:grpFill/>
          </p:spPr>
          <p:txBody>
            <a:bodyPr anchor="ctr"/>
            <a:lstStyle/>
            <a:p>
              <a:pPr algn="ctr" defTabSz="609630"/>
              <a:endParaRPr lang="en-ID" sz="3200" b="1" dirty="0">
                <a:solidFill>
                  <a:schemeClr val="bg1"/>
                </a:solidFill>
                <a:latin typeface="Calibri"/>
              </a:endParaRPr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8F80AA-787A-F454-62CE-2B71ABBC7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00718" y="6310312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Pengantar</a:t>
            </a:r>
            <a:r>
              <a:rPr lang="en-US" dirty="0"/>
              <a:t> TIK</a:t>
            </a:r>
            <a:endParaRPr lang="en-ID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C9C641-7904-7B32-0BB6-BA19D2821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fld id="{5E47B00D-6E40-4943-B77A-CA1D5EF2D6D4}" type="slidenum">
              <a:rPr lang="en-ID" smtClean="0"/>
              <a:pPr/>
              <a:t>‹#›</a:t>
            </a:fld>
            <a:endParaRPr lang="en-ID" dirty="0"/>
          </a:p>
        </p:txBody>
      </p:sp>
      <p:pic>
        <p:nvPicPr>
          <p:cNvPr id="8" name="Picture 7" descr="A blue and yellow logo&#10;&#10;Description automatically generated">
            <a:extLst>
              <a:ext uri="{FF2B5EF4-FFF2-40B4-BE49-F238E27FC236}">
                <a16:creationId xmlns:a16="http://schemas.microsoft.com/office/drawing/2014/main" id="{E7ECF56D-09AE-6E93-EA9E-369098372F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97" y="6216242"/>
            <a:ext cx="505233" cy="505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268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8427120-E981-DFAA-36BD-DFE28F2BE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45A0B6-525C-AFB7-365D-4CAD72641F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540388-5282-A6E8-865E-61D0597A04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2249DB-C6E5-ADBC-6207-3986E7C527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ID"/>
              <a:t>Pengantar TIK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C84FEA-456A-2068-E65E-24EE8FA869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E47B00D-6E40-4943-B77A-CA1D5EF2D6D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36762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96" r:id="rId8"/>
    <p:sldLayoutId id="2147483712" r:id="rId9"/>
    <p:sldLayoutId id="2147483680" r:id="rId10"/>
    <p:sldLayoutId id="2147483681" r:id="rId11"/>
    <p:sldLayoutId id="2147483682" r:id="rId12"/>
    <p:sldLayoutId id="2147483683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2080A8-208E-A677-1C33-0E1B94723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9B18EC-BA8C-2AAB-5F85-DCCDD612BD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5ED497-36B7-7E15-015E-68D649EB9C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DD94E0-D630-F30C-38E4-A05C88E3F1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Pengantar TIK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3CE704-8EE5-E145-606D-E803784D13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7409E4-D43D-4036-AE02-5131D818B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037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handsondataviz.org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7.sv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8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9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0" y="5366597"/>
            <a:ext cx="12192000" cy="1861691"/>
            <a:chOff x="0" y="0"/>
            <a:chExt cx="6671512" cy="1018725"/>
          </a:xfrm>
          <a:solidFill>
            <a:srgbClr val="020294"/>
          </a:solidFill>
        </p:grpSpPr>
        <p:sp>
          <p:nvSpPr>
            <p:cNvPr id="4" name="Freeform 4"/>
            <p:cNvSpPr/>
            <p:nvPr/>
          </p:nvSpPr>
          <p:spPr>
            <a:xfrm>
              <a:off x="0" y="0"/>
              <a:ext cx="6671512" cy="1018725"/>
            </a:xfrm>
            <a:custGeom>
              <a:avLst/>
              <a:gdLst/>
              <a:ahLst/>
              <a:cxnLst/>
              <a:rect l="l" t="t" r="r" b="b"/>
              <a:pathLst>
                <a:path w="6671512" h="1018725">
                  <a:moveTo>
                    <a:pt x="0" y="0"/>
                  </a:moveTo>
                  <a:lnTo>
                    <a:pt x="6671512" y="0"/>
                  </a:lnTo>
                  <a:lnTo>
                    <a:pt x="6671512" y="1018725"/>
                  </a:lnTo>
                  <a:lnTo>
                    <a:pt x="0" y="1018725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ID" sz="1200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685800" y="2282685"/>
            <a:ext cx="9609176" cy="9262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000"/>
              </a:lnSpc>
            </a:pPr>
            <a:r>
              <a:rPr lang="en-US" sz="5400" b="1" dirty="0" err="1">
                <a:latin typeface="Lato 1 Bold"/>
                <a:ea typeface="Lato 1 Bold"/>
                <a:cs typeface="Lato 1 Bold"/>
                <a:sym typeface="Lato 1 Bold"/>
              </a:rPr>
              <a:t>Visualisasi</a:t>
            </a:r>
            <a:r>
              <a:rPr lang="en-US" sz="5400" b="1" dirty="0">
                <a:latin typeface="Lato 1 Bold"/>
                <a:ea typeface="Lato 1 Bold"/>
                <a:cs typeface="Lato 1 Bold"/>
                <a:sym typeface="Lato 1 Bold"/>
              </a:rPr>
              <a:t> Data</a:t>
            </a:r>
            <a:endParaRPr lang="en-US" sz="6666" b="1" dirty="0">
              <a:latin typeface="Lato 1 Bold"/>
              <a:ea typeface="Lato 1 Bold"/>
              <a:cs typeface="Lato 1 Bold"/>
              <a:sym typeface="Lato 1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685800" y="1288211"/>
            <a:ext cx="6945702" cy="3970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60"/>
              </a:lnSpc>
            </a:pPr>
            <a:r>
              <a:rPr lang="en-US" sz="2400" b="1" dirty="0">
                <a:solidFill>
                  <a:srgbClr val="020294"/>
                </a:solidFill>
                <a:latin typeface="Lato 1 Bold"/>
                <a:ea typeface="Lato 1 Bold"/>
                <a:cs typeface="Lato 1 Bold"/>
                <a:sym typeface="Lato 1 Bold"/>
              </a:rPr>
              <a:t>ASP 2509: </a:t>
            </a:r>
            <a:r>
              <a:rPr lang="en-US" sz="2400" b="1" dirty="0" err="1">
                <a:solidFill>
                  <a:srgbClr val="020294"/>
                </a:solidFill>
                <a:latin typeface="Lato 1 Bold"/>
                <a:ea typeface="Lato 1 Bold"/>
                <a:cs typeface="Lato 1 Bold"/>
                <a:sym typeface="Lato 1 Bold"/>
              </a:rPr>
              <a:t>Pengantar</a:t>
            </a:r>
            <a:r>
              <a:rPr lang="en-US" sz="2400" b="1" dirty="0">
                <a:solidFill>
                  <a:srgbClr val="020294"/>
                </a:solidFill>
                <a:latin typeface="Lato 1 Bold"/>
                <a:ea typeface="Lato 1 Bold"/>
                <a:cs typeface="Lato 1 Bold"/>
                <a:sym typeface="Lato 1 Bold"/>
              </a:rPr>
              <a:t> </a:t>
            </a:r>
            <a:r>
              <a:rPr lang="en-US" sz="2400" b="1" dirty="0" err="1">
                <a:solidFill>
                  <a:srgbClr val="020294"/>
                </a:solidFill>
                <a:latin typeface="Lato 1 Bold"/>
                <a:ea typeface="Lato 1 Bold"/>
                <a:cs typeface="Lato 1 Bold"/>
                <a:sym typeface="Lato 1 Bold"/>
              </a:rPr>
              <a:t>Teknologi</a:t>
            </a:r>
            <a:r>
              <a:rPr lang="en-US" sz="2400" b="1" dirty="0">
                <a:solidFill>
                  <a:srgbClr val="020294"/>
                </a:solidFill>
                <a:latin typeface="Lato 1 Bold"/>
                <a:ea typeface="Lato 1 Bold"/>
                <a:cs typeface="Lato 1 Bold"/>
                <a:sym typeface="Lato 1 Bold"/>
              </a:rPr>
              <a:t> Informasi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66043" y="5933739"/>
            <a:ext cx="2904547" cy="3045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13"/>
              </a:lnSpc>
            </a:pPr>
            <a:r>
              <a:rPr lang="en-US" sz="1866" dirty="0">
                <a:solidFill>
                  <a:srgbClr val="F9F5F0"/>
                </a:solidFill>
                <a:latin typeface="Lato 2"/>
                <a:ea typeface="Lato 2"/>
                <a:cs typeface="Lato 2"/>
                <a:sym typeface="Lato 2"/>
              </a:rPr>
              <a:t>Reza R Pratama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546840" y="5933739"/>
            <a:ext cx="2904547" cy="3045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13"/>
              </a:lnSpc>
            </a:pPr>
            <a:r>
              <a:rPr lang="en-US" sz="1866" dirty="0" err="1">
                <a:solidFill>
                  <a:srgbClr val="F9F5F0"/>
                </a:solidFill>
                <a:latin typeface="Lato 2"/>
                <a:ea typeface="Lato 2"/>
                <a:cs typeface="Lato 2"/>
                <a:sym typeface="Lato 2"/>
              </a:rPr>
              <a:t>Minggu</a:t>
            </a:r>
            <a:r>
              <a:rPr lang="en-US" sz="1866" dirty="0">
                <a:solidFill>
                  <a:srgbClr val="F9F5F0"/>
                </a:solidFill>
                <a:latin typeface="Lato 2"/>
                <a:ea typeface="Lato 2"/>
                <a:cs typeface="Lato 2"/>
                <a:sym typeface="Lato 2"/>
              </a:rPr>
              <a:t> ke-11</a:t>
            </a:r>
          </a:p>
        </p:txBody>
      </p:sp>
      <p:sp>
        <p:nvSpPr>
          <p:cNvPr id="10" name="AutoShape 10"/>
          <p:cNvSpPr/>
          <p:nvPr/>
        </p:nvSpPr>
        <p:spPr>
          <a:xfrm rot="5400000" flipV="1">
            <a:off x="3021380" y="6228264"/>
            <a:ext cx="1861691" cy="2655"/>
          </a:xfrm>
          <a:prstGeom prst="line">
            <a:avLst/>
          </a:prstGeom>
          <a:ln w="76200" cap="rnd">
            <a:solidFill>
              <a:srgbClr val="F9F5F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ID" sz="1200"/>
          </a:p>
        </p:txBody>
      </p:sp>
      <p:pic>
        <p:nvPicPr>
          <p:cNvPr id="20" name="Picture 19" descr="A blue and yellow logo&#10;&#10;Description automatically generated">
            <a:extLst>
              <a:ext uri="{FF2B5EF4-FFF2-40B4-BE49-F238E27FC236}">
                <a16:creationId xmlns:a16="http://schemas.microsoft.com/office/drawing/2014/main" id="{7C168F34-4BDA-A181-3341-1D0D87FF01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2602" y="351575"/>
            <a:ext cx="1376983" cy="137698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01BDFF-B4B4-3CEB-104E-CD2180BE8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b="1" kern="1200">
                <a:solidFill>
                  <a:schemeClr val="tx1"/>
                </a:solidFill>
                <a:latin typeface="+mj-lt"/>
                <a:ea typeface="+mj-ea"/>
                <a:cs typeface="+mj-cs"/>
                <a:sym typeface="Lato 1 Bold"/>
              </a:rPr>
              <a:t>Designing Data </a:t>
            </a:r>
            <a:r>
              <a:rPr lang="en-US" sz="7200" b="1" strike="sngStrike" kern="1200">
                <a:solidFill>
                  <a:schemeClr val="tx1"/>
                </a:solidFill>
                <a:latin typeface="+mj-lt"/>
                <a:ea typeface="+mj-ea"/>
                <a:cs typeface="+mj-cs"/>
                <a:sym typeface="Lato 1 Bold"/>
              </a:rPr>
              <a:t>Visualization</a:t>
            </a:r>
            <a:r>
              <a:rPr lang="en-US" sz="7200" b="1" kern="1200">
                <a:solidFill>
                  <a:schemeClr val="tx1"/>
                </a:solidFill>
                <a:latin typeface="+mj-lt"/>
                <a:ea typeface="+mj-ea"/>
                <a:cs typeface="+mj-cs"/>
                <a:sym typeface="Lato 1 Bold"/>
              </a:rPr>
              <a:t> Storytelling</a:t>
            </a:r>
            <a:endParaRPr lang="en-US" sz="7200" b="1" strike="sngStrike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0190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215C6C6-E45C-4179-9FC1-E8A4C1D47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FE9FE4C-C9E0-4C54-8010-EA9D29CD4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1564726" y="1890469"/>
            <a:ext cx="5860051" cy="2079143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6FAD6EF-0374-46BD-901E-E901DCA01F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4847ABE-275E-4DCA-B164-A672D517FB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3776B14B-F2F4-4825-8DA8-8C7A0F2B3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466344"/>
            <a:ext cx="11111729" cy="591782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colorful lines in a shape of a infinity symbol&#10;&#10;Description automatically generated">
            <a:extLst>
              <a:ext uri="{FF2B5EF4-FFF2-40B4-BE49-F238E27FC236}">
                <a16:creationId xmlns:a16="http://schemas.microsoft.com/office/drawing/2014/main" id="{05056D74-B1ED-A5D4-8B62-9427E66B64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91"/>
          <a:stretch/>
        </p:blipFill>
        <p:spPr bwMode="auto">
          <a:xfrm>
            <a:off x="838200" y="704765"/>
            <a:ext cx="10628376" cy="5440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9AF7555-60D2-50E1-132D-83E901533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A7409E4-D43D-4036-AE02-5131D818BD5D}" type="slidenum">
              <a:rPr lang="en-US" smtClean="0"/>
              <a:pPr>
                <a:spcAft>
                  <a:spcPts val="600"/>
                </a:spcAft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235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246B1121-659E-12AC-CDC1-A39A614C5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Langkah – Langkah </a:t>
            </a:r>
            <a:endParaRPr lang="en-ID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8AD7806-47CB-5D98-DE6C-1681A0D02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409E4-D43D-4036-AE02-5131D818BD5D}" type="slidenum">
              <a:rPr lang="en-US" smtClean="0"/>
              <a:t>12</a:t>
            </a:fld>
            <a:endParaRPr lang="en-US"/>
          </a:p>
        </p:txBody>
      </p: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56786590-6511-E54D-3609-EA7158B81191}"/>
              </a:ext>
            </a:extLst>
          </p:cNvPr>
          <p:cNvGraphicFramePr/>
          <p:nvPr/>
        </p:nvGraphicFramePr>
        <p:xfrm>
          <a:off x="838200" y="1439694"/>
          <a:ext cx="10515600" cy="32667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56195B26-D10F-D519-2224-CFC2B6BB17B9}"/>
              </a:ext>
            </a:extLst>
          </p:cNvPr>
          <p:cNvSpPr txBox="1"/>
          <p:nvPr/>
        </p:nvSpPr>
        <p:spPr>
          <a:xfrm>
            <a:off x="6096000" y="4074458"/>
            <a:ext cx="28277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Cole </a:t>
            </a:r>
            <a:r>
              <a:rPr lang="en-US" dirty="0" err="1"/>
              <a:t>Nussbaumer</a:t>
            </a:r>
            <a:r>
              <a:rPr lang="en-US" dirty="0"/>
              <a:t> </a:t>
            </a:r>
            <a:r>
              <a:rPr lang="en-US" dirty="0" err="1"/>
              <a:t>Knaflic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139535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889E3-D1C1-AE51-CE3D-0AB591E3E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346" y="779034"/>
            <a:ext cx="6013077" cy="2852737"/>
          </a:xfrm>
        </p:spPr>
        <p:txBody>
          <a:bodyPr>
            <a:normAutofit/>
          </a:bodyPr>
          <a:lstStyle/>
          <a:p>
            <a:r>
              <a:rPr lang="en-US" sz="3600" dirty="0"/>
              <a:t>#1</a:t>
            </a:r>
            <a:br>
              <a:rPr lang="en-US" sz="3600" dirty="0"/>
            </a:br>
            <a:r>
              <a:rPr lang="en-US" sz="3600" dirty="0" err="1"/>
              <a:t>Memahami</a:t>
            </a:r>
            <a:r>
              <a:rPr lang="en-US" sz="3600" dirty="0"/>
              <a:t> </a:t>
            </a:r>
            <a:r>
              <a:rPr lang="en-US" sz="3600" dirty="0" err="1"/>
              <a:t>Konteks</a:t>
            </a:r>
            <a:endParaRPr lang="en-ID" sz="3600" dirty="0"/>
          </a:p>
        </p:txBody>
      </p:sp>
    </p:spTree>
    <p:extLst>
      <p:ext uri="{BB962C8B-B14F-4D97-AF65-F5344CB8AC3E}">
        <p14:creationId xmlns:p14="http://schemas.microsoft.com/office/powerpoint/2010/main" val="13888641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17FFC4F-390A-A53F-6448-B63389692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964" y="600449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Memahami</a:t>
            </a:r>
            <a:r>
              <a:rPr lang="en-US" dirty="0"/>
              <a:t> </a:t>
            </a:r>
            <a:r>
              <a:rPr lang="en-US" dirty="0" err="1"/>
              <a:t>Konteks</a:t>
            </a:r>
            <a:br>
              <a:rPr lang="en-US" dirty="0"/>
            </a:br>
            <a:r>
              <a:rPr lang="en-ID" dirty="0"/>
              <a:t>Exploratory - Explanatory</a:t>
            </a:r>
            <a:br>
              <a:rPr lang="en-US" dirty="0"/>
            </a:br>
            <a:endParaRPr lang="en-ID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228DEC-67D6-C836-4B1D-670CF966B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409E4-D43D-4036-AE02-5131D818BD5D}" type="slidenum">
              <a:rPr lang="en-US" smtClean="0"/>
              <a:t>14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82FD1E6-B951-8F77-023A-1EFB32BF07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70" y="1858489"/>
            <a:ext cx="5589383" cy="285863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B78D984-8FBA-1DE8-9B0E-49D9013676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0369" y="328570"/>
            <a:ext cx="3946036" cy="2858634"/>
          </a:xfrm>
          <a:prstGeom prst="rect">
            <a:avLst/>
          </a:prstGeom>
        </p:spPr>
      </p:pic>
      <p:sp>
        <p:nvSpPr>
          <p:cNvPr id="15" name="Arrow: Right 14">
            <a:extLst>
              <a:ext uri="{FF2B5EF4-FFF2-40B4-BE49-F238E27FC236}">
                <a16:creationId xmlns:a16="http://schemas.microsoft.com/office/drawing/2014/main" id="{10AA7B05-E0F9-0E3A-245E-771ED8CC70D9}"/>
              </a:ext>
            </a:extLst>
          </p:cNvPr>
          <p:cNvSpPr/>
          <p:nvPr/>
        </p:nvSpPr>
        <p:spPr>
          <a:xfrm>
            <a:off x="6303864" y="2411705"/>
            <a:ext cx="921124" cy="28980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5F05D312-21DA-2000-BD97-16B476E63C48}"/>
              </a:ext>
            </a:extLst>
          </p:cNvPr>
          <p:cNvSpPr/>
          <p:nvPr/>
        </p:nvSpPr>
        <p:spPr>
          <a:xfrm rot="5400000">
            <a:off x="9115421" y="3467656"/>
            <a:ext cx="658906" cy="29920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39A91C8-0872-7729-C77D-C98E7BFF26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2157" y="4047313"/>
            <a:ext cx="3764640" cy="1946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3733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8B317-6883-F17B-A597-1CD5D0E24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070" y="1194828"/>
            <a:ext cx="8285629" cy="2852737"/>
          </a:xfrm>
        </p:spPr>
        <p:txBody>
          <a:bodyPr>
            <a:normAutofit/>
          </a:bodyPr>
          <a:lstStyle/>
          <a:p>
            <a:r>
              <a:rPr lang="en-US" sz="4400" dirty="0"/>
              <a:t># 2</a:t>
            </a:r>
            <a:br>
              <a:rPr lang="en-US" sz="4400" dirty="0"/>
            </a:br>
            <a:r>
              <a:rPr lang="en-US" sz="4400" dirty="0"/>
              <a:t>Memilih </a:t>
            </a:r>
            <a:r>
              <a:rPr lang="en-US" sz="4400" dirty="0" err="1"/>
              <a:t>Visualisasi</a:t>
            </a:r>
            <a:r>
              <a:rPr lang="en-US" sz="4400" dirty="0"/>
              <a:t> yang </a:t>
            </a:r>
            <a:r>
              <a:rPr lang="en-US" sz="4400" dirty="0" err="1"/>
              <a:t>Sesuai</a:t>
            </a:r>
            <a:r>
              <a:rPr lang="en-US" sz="4400" dirty="0"/>
              <a:t> </a:t>
            </a:r>
            <a:endParaRPr lang="en-ID" sz="4400" dirty="0"/>
          </a:p>
        </p:txBody>
      </p:sp>
    </p:spTree>
    <p:extLst>
      <p:ext uri="{BB962C8B-B14F-4D97-AF65-F5344CB8AC3E}">
        <p14:creationId xmlns:p14="http://schemas.microsoft.com/office/powerpoint/2010/main" val="10758149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E2C3FD-BA6F-721F-B6B0-931110DD5F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9BD4E-4B60-C76C-5A86-9ADC5C290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# 2</a:t>
            </a:r>
            <a:br>
              <a:rPr lang="en-US" sz="4400" dirty="0"/>
            </a:br>
            <a:r>
              <a:rPr lang="en-US" sz="4400" dirty="0"/>
              <a:t>Memilih </a:t>
            </a:r>
            <a:r>
              <a:rPr lang="en-US" sz="4400" dirty="0" err="1"/>
              <a:t>Visualisasi</a:t>
            </a:r>
            <a:r>
              <a:rPr lang="en-US" sz="4400" dirty="0"/>
              <a:t> yang </a:t>
            </a:r>
            <a:r>
              <a:rPr lang="en-US" sz="4400" dirty="0" err="1"/>
              <a:t>Sesuai</a:t>
            </a:r>
            <a:r>
              <a:rPr lang="en-US" sz="4400" dirty="0"/>
              <a:t> </a:t>
            </a:r>
            <a:endParaRPr lang="en-ID" sz="4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4BFD97-046E-3BA6-F008-C49A438AD3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a. when a chart hits our eyes?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232E6F-5723-FECD-880C-BD78BADAE5A5}"/>
              </a:ext>
            </a:extLst>
          </p:cNvPr>
          <p:cNvSpPr txBox="1"/>
          <p:nvPr/>
        </p:nvSpPr>
        <p:spPr>
          <a:xfrm>
            <a:off x="5839283" y="6294119"/>
            <a:ext cx="60948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ID" dirty="0"/>
              <a:t>This sub-section adapted from Teuku </a:t>
            </a:r>
            <a:r>
              <a:rPr lang="en-ID" dirty="0" err="1"/>
              <a:t>Radarma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1826194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788995D-760D-BDBD-5E08-36A669C06759}"/>
              </a:ext>
            </a:extLst>
          </p:cNvPr>
          <p:cNvSpPr txBox="1">
            <a:spLocks/>
          </p:cNvSpPr>
          <p:nvPr/>
        </p:nvSpPr>
        <p:spPr>
          <a:xfrm>
            <a:off x="963849" y="2534392"/>
            <a:ext cx="2556752" cy="26504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/>
              <a:t>We do not go in order</a:t>
            </a:r>
            <a:endParaRPr lang="en-US" dirty="0"/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7E2032EA-F564-D436-C0C3-398B96C558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1" y="537621"/>
            <a:ext cx="7316802" cy="5055784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3671159B-7D24-93F7-D312-2E99E8B3BA15}"/>
              </a:ext>
            </a:extLst>
          </p:cNvPr>
          <p:cNvSpPr/>
          <p:nvPr/>
        </p:nvSpPr>
        <p:spPr>
          <a:xfrm>
            <a:off x="1274323" y="936455"/>
            <a:ext cx="1935804" cy="1935804"/>
          </a:xfrm>
          <a:prstGeom prst="ellipse">
            <a:avLst/>
          </a:prstGeom>
          <a:solidFill>
            <a:srgbClr val="02029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0250418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53AFAB-12C1-6994-2906-6CB9FAA1E9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80204-2CA0-2403-EE64-C4ED841C1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849" y="2534392"/>
            <a:ext cx="2556752" cy="2650449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We See First What Stands Out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9E64C37-5033-7571-3C87-6B2373E18954}"/>
              </a:ext>
            </a:extLst>
          </p:cNvPr>
          <p:cNvSpPr/>
          <p:nvPr/>
        </p:nvSpPr>
        <p:spPr>
          <a:xfrm>
            <a:off x="1321388" y="445637"/>
            <a:ext cx="1935804" cy="1935804"/>
          </a:xfrm>
          <a:prstGeom prst="ellipse">
            <a:avLst/>
          </a:prstGeom>
          <a:solidFill>
            <a:srgbClr val="02029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/>
              <a:t>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B7B36C-3578-195B-A0DB-AD93467E50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8802" y="238051"/>
            <a:ext cx="6869349" cy="573432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473558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1F9B34-FC76-706A-5F8B-9A9F5B95F4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52BA1592-4DB2-3C77-785D-2D820014F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668" y="3014010"/>
            <a:ext cx="2889114" cy="2650449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We seek meaning and make connection</a:t>
            </a:r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2E8B8B8-A281-0CE3-5596-0FED25F8998A}"/>
              </a:ext>
            </a:extLst>
          </p:cNvPr>
          <p:cNvSpPr/>
          <p:nvPr/>
        </p:nvSpPr>
        <p:spPr>
          <a:xfrm>
            <a:off x="1274323" y="936455"/>
            <a:ext cx="1935804" cy="1935804"/>
          </a:xfrm>
          <a:prstGeom prst="ellipse">
            <a:avLst/>
          </a:prstGeom>
          <a:solidFill>
            <a:srgbClr val="02029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/>
              <a:t>4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BAA5421-D4A9-FF5A-B172-A5B53E254E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4896" y="155260"/>
            <a:ext cx="4130324" cy="349819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Content Placeholder 4">
            <a:extLst>
              <a:ext uri="{FF2B5EF4-FFF2-40B4-BE49-F238E27FC236}">
                <a16:creationId xmlns:a16="http://schemas.microsoft.com/office/drawing/2014/main" id="{BC582083-FDE1-92FC-C071-9EEFBE6E25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4382" y="2872259"/>
            <a:ext cx="4377447" cy="326866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39021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A067600-F579-2070-C097-C4B1EC0BF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311" y="467483"/>
            <a:ext cx="3469768" cy="651633"/>
          </a:xfrm>
        </p:spPr>
        <p:txBody>
          <a:bodyPr>
            <a:normAutofit fontScale="90000"/>
          </a:bodyPr>
          <a:lstStyle/>
          <a:p>
            <a:r>
              <a:rPr lang="en-US"/>
              <a:t>Reference</a:t>
            </a:r>
            <a:endParaRPr lang="en-ID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88DD03B-1E93-FF2B-8288-AFF655E79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7B00D-6E40-4943-B77A-CA1D5EF2D6D4}" type="slidenum">
              <a:rPr lang="en-ID" smtClean="0"/>
              <a:t>2</a:t>
            </a:fld>
            <a:endParaRPr lang="en-ID"/>
          </a:p>
        </p:txBody>
      </p:sp>
      <p:pic>
        <p:nvPicPr>
          <p:cNvPr id="1028" name="Picture 4" descr="Storytelling with Data: A Data Visualization Guide for Business  Professionals : Nussbaumer Knaflic, Cole: Amazon.sg: Books">
            <a:extLst>
              <a:ext uri="{FF2B5EF4-FFF2-40B4-BE49-F238E27FC236}">
                <a16:creationId xmlns:a16="http://schemas.microsoft.com/office/drawing/2014/main" id="{39441976-C96F-A62A-38BD-5AA47EE98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8633" y="1203870"/>
            <a:ext cx="3419294" cy="4258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3">
            <a:extLst>
              <a:ext uri="{FF2B5EF4-FFF2-40B4-BE49-F238E27FC236}">
                <a16:creationId xmlns:a16="http://schemas.microsoft.com/office/drawing/2014/main" id="{DF91265F-B016-E446-D841-EFE24698DA9D}"/>
              </a:ext>
            </a:extLst>
          </p:cNvPr>
          <p:cNvSpPr txBox="1">
            <a:spLocks/>
          </p:cNvSpPr>
          <p:nvPr/>
        </p:nvSpPr>
        <p:spPr>
          <a:xfrm>
            <a:off x="605756" y="5546725"/>
            <a:ext cx="3469768" cy="6516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ID" dirty="0"/>
          </a:p>
        </p:txBody>
      </p:sp>
      <p:pic>
        <p:nvPicPr>
          <p:cNvPr id="1030" name="Picture 6" descr="Book cover: Read about the hoatzin “reptile bird”">
            <a:extLst>
              <a:ext uri="{FF2B5EF4-FFF2-40B4-BE49-F238E27FC236}">
                <a16:creationId xmlns:a16="http://schemas.microsoft.com/office/drawing/2014/main" id="{AD44F453-28F2-0BC1-D950-2964C393FB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244" y="1077878"/>
            <a:ext cx="3234019" cy="424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3561667-A368-EE3F-8705-9C08E48F7003}"/>
              </a:ext>
            </a:extLst>
          </p:cNvPr>
          <p:cNvSpPr txBox="1"/>
          <p:nvPr/>
        </p:nvSpPr>
        <p:spPr>
          <a:xfrm>
            <a:off x="6096000" y="5461971"/>
            <a:ext cx="4757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hlinkClick r:id="rId4"/>
              </a:rPr>
              <a:t>Free Version: https://handsondataviz.org/</a:t>
            </a:r>
            <a:r>
              <a:rPr lang="en-US" b="1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831566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832B97-F9AC-9438-ADEC-2A9452AA2F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C5CE533-CEE5-8986-B7B0-635A4CDCFE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6831" y="447521"/>
            <a:ext cx="4497484" cy="378413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9FB685C4-1FCC-5939-2AC2-D5CECDADA6D5}"/>
              </a:ext>
            </a:extLst>
          </p:cNvPr>
          <p:cNvSpPr txBox="1">
            <a:spLocks/>
          </p:cNvSpPr>
          <p:nvPr/>
        </p:nvSpPr>
        <p:spPr>
          <a:xfrm>
            <a:off x="387532" y="2906434"/>
            <a:ext cx="2889114" cy="26504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/>
              <a:t>We rely on conventions and metaphors</a:t>
            </a:r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19C1813-F095-76A2-5BB9-61B5B5E0C862}"/>
              </a:ext>
            </a:extLst>
          </p:cNvPr>
          <p:cNvSpPr/>
          <p:nvPr/>
        </p:nvSpPr>
        <p:spPr>
          <a:xfrm>
            <a:off x="864187" y="828879"/>
            <a:ext cx="1935804" cy="1935804"/>
          </a:xfrm>
          <a:prstGeom prst="ellipse">
            <a:avLst/>
          </a:prstGeom>
          <a:solidFill>
            <a:srgbClr val="02029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/>
              <a:t>5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B83C658-E9BA-D158-EA22-CFA125BCB9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5173" y="303086"/>
            <a:ext cx="3507071" cy="2387567"/>
          </a:xfrm>
          <a:prstGeom prst="rect">
            <a:avLst/>
          </a:prstGeom>
        </p:spPr>
      </p:pic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7D021F2E-E570-0BA3-E41A-36E24BD2E1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5414" y="2906434"/>
            <a:ext cx="3818966" cy="289546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891807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BB5415-BA95-7ACE-FD91-EDEFC9D749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6DF41-4DE2-5DB6-4D5D-E974DB6E4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# 2</a:t>
            </a:r>
            <a:br>
              <a:rPr lang="en-US" sz="4400" dirty="0"/>
            </a:br>
            <a:r>
              <a:rPr lang="en-US" sz="4400" dirty="0"/>
              <a:t>Memilih </a:t>
            </a:r>
            <a:r>
              <a:rPr lang="en-US" sz="4400" dirty="0" err="1"/>
              <a:t>Visualisasi</a:t>
            </a:r>
            <a:r>
              <a:rPr lang="en-US" sz="4400" dirty="0"/>
              <a:t> yang </a:t>
            </a:r>
            <a:r>
              <a:rPr lang="en-US" sz="4400" dirty="0" err="1"/>
              <a:t>Sesuai</a:t>
            </a:r>
            <a:r>
              <a:rPr lang="en-US" sz="4400" dirty="0"/>
              <a:t> </a:t>
            </a:r>
            <a:endParaRPr lang="en-ID" sz="4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CE7A49-DD32-630C-5145-2D4B71929D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b. </a:t>
            </a:r>
            <a:r>
              <a:rPr lang="en-US" b="1" dirty="0" err="1"/>
              <a:t>Tipe-Tipe</a:t>
            </a:r>
            <a:r>
              <a:rPr lang="en-US" b="1" dirty="0"/>
              <a:t> Chart</a:t>
            </a:r>
          </a:p>
        </p:txBody>
      </p:sp>
    </p:spTree>
    <p:extLst>
      <p:ext uri="{BB962C8B-B14F-4D97-AF65-F5344CB8AC3E}">
        <p14:creationId xmlns:p14="http://schemas.microsoft.com/office/powerpoint/2010/main" val="25806016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BDC9AF-63FC-C021-ACC3-55C628AD08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6069BFF-79E6-3541-BFD9-72C86AEB30A4}"/>
              </a:ext>
            </a:extLst>
          </p:cNvPr>
          <p:cNvSpPr/>
          <p:nvPr/>
        </p:nvSpPr>
        <p:spPr>
          <a:xfrm>
            <a:off x="369927" y="3446529"/>
            <a:ext cx="5675433" cy="2313776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9DB9E37-63AF-6F37-220A-4B9B15320809}"/>
              </a:ext>
            </a:extLst>
          </p:cNvPr>
          <p:cNvSpPr/>
          <p:nvPr/>
        </p:nvSpPr>
        <p:spPr>
          <a:xfrm>
            <a:off x="6103686" y="3446529"/>
            <a:ext cx="2733059" cy="2313776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B4DFA92-E09E-5B54-A51F-D0408698D75C}"/>
              </a:ext>
            </a:extLst>
          </p:cNvPr>
          <p:cNvSpPr/>
          <p:nvPr/>
        </p:nvSpPr>
        <p:spPr>
          <a:xfrm>
            <a:off x="8895070" y="3429000"/>
            <a:ext cx="2791384" cy="2313776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29F79E3-98F0-11F8-C053-95FC24357425}"/>
              </a:ext>
            </a:extLst>
          </p:cNvPr>
          <p:cNvSpPr/>
          <p:nvPr/>
        </p:nvSpPr>
        <p:spPr>
          <a:xfrm>
            <a:off x="6146773" y="881271"/>
            <a:ext cx="4078832" cy="2357103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8B5AF2F-E8E3-C67B-397F-DAD6C8D38CA1}"/>
              </a:ext>
            </a:extLst>
          </p:cNvPr>
          <p:cNvSpPr/>
          <p:nvPr/>
        </p:nvSpPr>
        <p:spPr>
          <a:xfrm>
            <a:off x="1932003" y="881272"/>
            <a:ext cx="4078832" cy="2357103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535152C-BF64-45EA-F371-F4A140E08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927" y="-104546"/>
            <a:ext cx="10515600" cy="1325563"/>
          </a:xfrm>
        </p:spPr>
        <p:txBody>
          <a:bodyPr/>
          <a:lstStyle/>
          <a:p>
            <a:r>
              <a:rPr lang="en-US" b="1" dirty="0" err="1"/>
              <a:t>Tipe</a:t>
            </a:r>
            <a:r>
              <a:rPr lang="en-US" b="1" dirty="0"/>
              <a:t> – </a:t>
            </a:r>
            <a:r>
              <a:rPr lang="en-US" b="1" dirty="0" err="1"/>
              <a:t>Tipe</a:t>
            </a:r>
            <a:r>
              <a:rPr lang="en-US" b="1" dirty="0"/>
              <a:t> Chart </a:t>
            </a:r>
            <a:r>
              <a:rPr lang="en-US" dirty="0"/>
              <a:t>* slide </a:t>
            </a:r>
            <a:r>
              <a:rPr lang="en-US" dirty="0" err="1"/>
              <a:t>bahan</a:t>
            </a:r>
            <a:endParaRPr lang="en-ID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3F77394B-5AD9-FC30-7909-AE4B763699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70613834"/>
              </p:ext>
            </p:extLst>
          </p:nvPr>
        </p:nvGraphicFramePr>
        <p:xfrm>
          <a:off x="2032000" y="107747"/>
          <a:ext cx="8128000" cy="3229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291B6ACC-4212-EC4A-E933-F3FA2C98D4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87531771"/>
              </p:ext>
            </p:extLst>
          </p:nvPr>
        </p:nvGraphicFramePr>
        <p:xfrm>
          <a:off x="520381" y="2828240"/>
          <a:ext cx="11057108" cy="30060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8FC16190-99CC-F8C2-D0C7-DDECEFDF9207}"/>
              </a:ext>
            </a:extLst>
          </p:cNvPr>
          <p:cNvSpPr txBox="1"/>
          <p:nvPr/>
        </p:nvSpPr>
        <p:spPr>
          <a:xfrm>
            <a:off x="6096000" y="5113976"/>
            <a:ext cx="27913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charts </a:t>
            </a:r>
            <a:r>
              <a:rPr lang="en-US" dirty="0" err="1"/>
              <a:t>untuk</a:t>
            </a:r>
            <a:r>
              <a:rPr lang="en-US" dirty="0"/>
              <a:t> data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dua </a:t>
            </a:r>
            <a:r>
              <a:rPr lang="en-US" dirty="0" err="1"/>
              <a:t>dimensi</a:t>
            </a:r>
            <a:endParaRPr lang="en-ID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E7B720-7A95-6388-37DA-190F53CBED9A}"/>
              </a:ext>
            </a:extLst>
          </p:cNvPr>
          <p:cNvSpPr txBox="1"/>
          <p:nvPr/>
        </p:nvSpPr>
        <p:spPr>
          <a:xfrm>
            <a:off x="8836745" y="5113975"/>
            <a:ext cx="27913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 err="1"/>
              <a:t>Menampilkan</a:t>
            </a:r>
            <a:r>
              <a:rPr lang="en-US" dirty="0"/>
              <a:t> Lokasi </a:t>
            </a:r>
            <a:r>
              <a:rPr lang="en-US" dirty="0" err="1"/>
              <a:t>geografis</a:t>
            </a:r>
            <a:endParaRPr lang="en-ID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B4EC70-6144-E0CC-FFF9-687B9F43A4A2}"/>
              </a:ext>
            </a:extLst>
          </p:cNvPr>
          <p:cNvSpPr txBox="1"/>
          <p:nvPr/>
        </p:nvSpPr>
        <p:spPr>
          <a:xfrm>
            <a:off x="1934244" y="5113974"/>
            <a:ext cx="27913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 err="1"/>
              <a:t>menunjukkan</a:t>
            </a:r>
            <a:r>
              <a:rPr lang="en-US" dirty="0"/>
              <a:t> </a:t>
            </a:r>
            <a:r>
              <a:rPr lang="en-US" dirty="0" err="1"/>
              <a:t>hubungan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entitas</a:t>
            </a:r>
            <a:r>
              <a:rPr lang="en-US" dirty="0"/>
              <a:t> data</a:t>
            </a:r>
            <a:endParaRPr lang="en-ID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DC40724-54DB-2234-7DE5-BFFB000B7A10}"/>
              </a:ext>
            </a:extLst>
          </p:cNvPr>
          <p:cNvSpPr txBox="1"/>
          <p:nvPr/>
        </p:nvSpPr>
        <p:spPr>
          <a:xfrm>
            <a:off x="2537120" y="2505074"/>
            <a:ext cx="27913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 err="1"/>
              <a:t>menunjukan</a:t>
            </a:r>
            <a:r>
              <a:rPr lang="en-US" dirty="0"/>
              <a:t> </a:t>
            </a:r>
            <a:r>
              <a:rPr lang="en-US" dirty="0" err="1"/>
              <a:t>perubahan</a:t>
            </a:r>
            <a:r>
              <a:rPr lang="en-US" dirty="0"/>
              <a:t> data </a:t>
            </a:r>
            <a:r>
              <a:rPr lang="en-US" dirty="0" err="1"/>
              <a:t>antar</a:t>
            </a:r>
            <a:r>
              <a:rPr lang="en-US" dirty="0"/>
              <a:t> </a:t>
            </a:r>
            <a:r>
              <a:rPr lang="en-US" dirty="0" err="1"/>
              <a:t>waktu</a:t>
            </a:r>
            <a:endParaRPr lang="en-ID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884C94A-3F66-3C89-807B-862E02A9EFF3}"/>
              </a:ext>
            </a:extLst>
          </p:cNvPr>
          <p:cNvSpPr txBox="1"/>
          <p:nvPr/>
        </p:nvSpPr>
        <p:spPr>
          <a:xfrm>
            <a:off x="6863498" y="2442321"/>
            <a:ext cx="27913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 err="1"/>
              <a:t>menunjukkan</a:t>
            </a:r>
            <a:r>
              <a:rPr lang="en-US" dirty="0"/>
              <a:t> </a:t>
            </a:r>
            <a:r>
              <a:rPr lang="en-US" dirty="0" err="1"/>
              <a:t>struktur</a:t>
            </a:r>
            <a:r>
              <a:rPr lang="en-US" dirty="0"/>
              <a:t> </a:t>
            </a:r>
            <a:r>
              <a:rPr lang="en-US" dirty="0" err="1"/>
              <a:t>hirarkis</a:t>
            </a:r>
            <a:r>
              <a:rPr lang="en-US" dirty="0"/>
              <a:t> data</a:t>
            </a:r>
            <a:endParaRPr lang="en-ID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DD47C67-3A45-F807-F9C6-B04AFF1E08F5}"/>
              </a:ext>
            </a:extLst>
          </p:cNvPr>
          <p:cNvSpPr txBox="1"/>
          <p:nvPr/>
        </p:nvSpPr>
        <p:spPr>
          <a:xfrm>
            <a:off x="4471148" y="5741090"/>
            <a:ext cx="76345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Note: </a:t>
            </a:r>
            <a:r>
              <a:rPr lang="en-US" i="1" dirty="0" err="1">
                <a:solidFill>
                  <a:srgbClr val="FF0000"/>
                </a:solidFill>
              </a:rPr>
              <a:t>Tidak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ada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satu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tipe</a:t>
            </a:r>
            <a:r>
              <a:rPr lang="en-US" i="1" dirty="0">
                <a:solidFill>
                  <a:srgbClr val="FF0000"/>
                </a:solidFill>
              </a:rPr>
              <a:t> chart yang </a:t>
            </a:r>
            <a:r>
              <a:rPr lang="en-US" i="1" dirty="0" err="1">
                <a:solidFill>
                  <a:srgbClr val="FF0000"/>
                </a:solidFill>
              </a:rPr>
              <a:t>secara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absolut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lebih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baik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dari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tipe</a:t>
            </a:r>
            <a:r>
              <a:rPr lang="en-US" i="1" dirty="0">
                <a:solidFill>
                  <a:srgbClr val="FF0000"/>
                </a:solidFill>
              </a:rPr>
              <a:t> lain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4146722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C6DE94A6-39D4-5F05-91F4-5783EACC688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4E852DB-B8A6-FD15-9BB5-0E2D53E6D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36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85711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5CE540-6836-116E-43DB-08B63889B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05333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5E47B00D-6E40-4943-B77A-CA1D5EF2D6D4}" type="slidenum">
              <a:rPr lang="en-US" sz="1200" b="0" smtClean="0">
                <a:solidFill>
                  <a:schemeClr val="tx1">
                    <a:tint val="75000"/>
                  </a:schemeClr>
                </a:solidFill>
              </a:rPr>
              <a:pPr>
                <a:spcAft>
                  <a:spcPts val="600"/>
                </a:spcAft>
                <a:defRPr/>
              </a:pPr>
              <a:t>24</a:t>
            </a:fld>
            <a:endParaRPr lang="en-US" sz="1200" b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6A7196-61EF-AAE1-C973-5868A94D9F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1928"/>
          <a:stretch/>
        </p:blipFill>
        <p:spPr>
          <a:xfrm>
            <a:off x="3255678" y="643467"/>
            <a:ext cx="5680644" cy="5571065"/>
          </a:xfrm>
          <a:prstGeom prst="rect">
            <a:avLst/>
          </a:prstGeom>
          <a:ln>
            <a:noFill/>
          </a:ln>
        </p:spPr>
      </p:pic>
      <p:sp>
        <p:nvSpPr>
          <p:cNvPr id="32" name="Isosceles Triangle 3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7799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930B33-1C29-26A9-BB1E-1F73A02094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9A923BF-76BB-A607-DC94-964A3D316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7B00D-6E40-4943-B77A-CA1D5EF2D6D4}" type="slidenum">
              <a:rPr lang="en-ID" smtClean="0"/>
              <a:pPr/>
              <a:t>25</a:t>
            </a:fld>
            <a:endParaRPr lang="en-ID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0A72B05-B017-D346-3154-1EAB51E9507B}"/>
              </a:ext>
            </a:extLst>
          </p:cNvPr>
          <p:cNvSpPr txBox="1">
            <a:spLocks/>
          </p:cNvSpPr>
          <p:nvPr/>
        </p:nvSpPr>
        <p:spPr>
          <a:xfrm>
            <a:off x="1013011" y="237379"/>
            <a:ext cx="10515600" cy="81821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>
                <a:solidFill>
                  <a:schemeClr val="bg1"/>
                </a:solidFill>
              </a:rPr>
              <a:t>Cocokan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endParaRPr lang="en-ID" b="1" dirty="0">
              <a:solidFill>
                <a:schemeClr val="bg1"/>
              </a:solidFill>
            </a:endParaRPr>
          </a:p>
        </p:txBody>
      </p:sp>
      <p:pic>
        <p:nvPicPr>
          <p:cNvPr id="2" name="Content Placeholder 4">
            <a:extLst>
              <a:ext uri="{FF2B5EF4-FFF2-40B4-BE49-F238E27FC236}">
                <a16:creationId xmlns:a16="http://schemas.microsoft.com/office/drawing/2014/main" id="{429F1550-E314-6DEE-18FF-2189E46655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602" y="1253331"/>
            <a:ext cx="4637283" cy="435133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A53BFCE-DCBE-1C27-1AE3-98E3987A706E}"/>
              </a:ext>
            </a:extLst>
          </p:cNvPr>
          <p:cNvSpPr txBox="1"/>
          <p:nvPr/>
        </p:nvSpPr>
        <p:spPr>
          <a:xfrm>
            <a:off x="7185028" y="1423255"/>
            <a:ext cx="3075907" cy="390151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lphaLcPeriod"/>
            </a:pP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Show proportions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LcPeriod"/>
            </a:pP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Map something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LcPeriod"/>
            </a:pP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Show trends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LcPeriod"/>
            </a:pP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Show distributions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LcPeriod"/>
            </a:pP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Explain concept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LcPeriod"/>
            </a:pP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Make comparisons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LcPeriod"/>
            </a:pPr>
            <a:endParaRPr lang="en-US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7910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E12808-5E6F-D9A5-D099-9CA3338FA8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0FD71-99D9-889F-DF86-9889BB6E6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# 2</a:t>
            </a:r>
            <a:br>
              <a:rPr lang="en-US" sz="4400" dirty="0"/>
            </a:br>
            <a:r>
              <a:rPr lang="en-US" sz="4400" dirty="0"/>
              <a:t>Memilih </a:t>
            </a:r>
            <a:r>
              <a:rPr lang="en-US" sz="4400" dirty="0" err="1"/>
              <a:t>Visualisasi</a:t>
            </a:r>
            <a:r>
              <a:rPr lang="en-US" sz="4400" dirty="0"/>
              <a:t> yang </a:t>
            </a:r>
            <a:r>
              <a:rPr lang="en-US" sz="4400" dirty="0" err="1"/>
              <a:t>Sesuai</a:t>
            </a:r>
            <a:r>
              <a:rPr lang="en-US" sz="4400" dirty="0"/>
              <a:t> </a:t>
            </a:r>
            <a:endParaRPr lang="en-ID" sz="4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4DCDAC-1B5F-E503-6147-EE56C8B201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b. Memilih </a:t>
            </a:r>
            <a:r>
              <a:rPr lang="en-US" b="1" dirty="0" err="1"/>
              <a:t>Warna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376240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FF0222-65BC-92E6-34D2-4082928C6F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81150-F809-F653-0D02-1E1B15CFE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8216"/>
          </a:xfrm>
        </p:spPr>
        <p:txBody>
          <a:bodyPr/>
          <a:lstStyle/>
          <a:p>
            <a:r>
              <a:rPr lang="en-US" b="1" dirty="0"/>
              <a:t>All About Color</a:t>
            </a:r>
            <a:endParaRPr lang="en-ID" b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ACBBFFB-E46A-7C01-3428-576ACDE1F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7B00D-6E40-4943-B77A-CA1D5EF2D6D4}" type="slidenum">
              <a:rPr lang="en-ID" smtClean="0"/>
              <a:pPr/>
              <a:t>27</a:t>
            </a:fld>
            <a:endParaRPr lang="en-ID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CCB46C-91F9-F726-8EE0-0D9211226FC7}"/>
              </a:ext>
            </a:extLst>
          </p:cNvPr>
          <p:cNvSpPr txBox="1"/>
          <p:nvPr/>
        </p:nvSpPr>
        <p:spPr>
          <a:xfrm>
            <a:off x="2016869" y="5831440"/>
            <a:ext cx="1017513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 err="1"/>
              <a:t>Sumber</a:t>
            </a:r>
            <a:r>
              <a:rPr lang="en-US" sz="1200" dirty="0"/>
              <a:t>: </a:t>
            </a:r>
            <a:r>
              <a:rPr lang="en-US" sz="1200" i="1" dirty="0" err="1"/>
              <a:t>Berinato</a:t>
            </a:r>
            <a:r>
              <a:rPr lang="en-US" sz="1200" i="1" dirty="0"/>
              <a:t>, Scott. Good charts: The HBR guide to making smarter, more persuasive data visualizations. Harvard Business Review Press, 2016.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E66A432-22B9-F5A7-9FDD-5EE0BC2D24AD}"/>
              </a:ext>
            </a:extLst>
          </p:cNvPr>
          <p:cNvSpPr txBox="1"/>
          <p:nvPr/>
        </p:nvSpPr>
        <p:spPr>
          <a:xfrm>
            <a:off x="717176" y="1261355"/>
            <a:ext cx="10329583" cy="42011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lphaLcPeriod"/>
            </a:pPr>
            <a:r>
              <a:rPr lang="en-US" b="1" dirty="0" err="1"/>
              <a:t>Gunakan</a:t>
            </a:r>
            <a:r>
              <a:rPr lang="en-US" b="1" dirty="0"/>
              <a:t> </a:t>
            </a:r>
            <a:r>
              <a:rPr lang="en-US" b="1" dirty="0" err="1"/>
              <a:t>Warna</a:t>
            </a:r>
            <a:r>
              <a:rPr lang="en-US" b="1" dirty="0"/>
              <a:t> </a:t>
            </a:r>
            <a:r>
              <a:rPr lang="en-US" b="1" dirty="0" err="1"/>
              <a:t>Secukupnya</a:t>
            </a:r>
            <a:endParaRPr lang="en-US" b="1" dirty="0"/>
          </a:p>
          <a:p>
            <a:pPr marL="457200" lvl="1" indent="0">
              <a:spcAft>
                <a:spcPts val="600"/>
              </a:spcAft>
              <a:buNone/>
            </a:pPr>
            <a:r>
              <a:rPr lang="nn-NO" sz="2000" dirty="0"/>
              <a:t>Gunakan jumlah warna yang minimal yang diperlukan untuk menyampaikan ide Anda.</a:t>
            </a:r>
          </a:p>
          <a:p>
            <a:pPr marL="514350" indent="-514350">
              <a:buFont typeface="+mj-lt"/>
              <a:buAutoNum type="alphaLcPeriod"/>
            </a:pPr>
            <a:r>
              <a:rPr lang="en-US" b="1" dirty="0" err="1"/>
              <a:t>Gunakan</a:t>
            </a:r>
            <a:r>
              <a:rPr lang="en-US" b="1" dirty="0"/>
              <a:t> </a:t>
            </a:r>
            <a:r>
              <a:rPr lang="en-US" b="1" dirty="0" err="1"/>
              <a:t>Warna</a:t>
            </a:r>
            <a:r>
              <a:rPr lang="en-US" b="1" dirty="0"/>
              <a:t> Abu-</a:t>
            </a:r>
            <a:r>
              <a:rPr lang="en-US" b="1" dirty="0" err="1"/>
              <a:t>abu</a:t>
            </a:r>
            <a:endParaRPr lang="en-US" b="1" dirty="0"/>
          </a:p>
          <a:p>
            <a:pPr marL="457200" lvl="1" indent="0">
              <a:spcAft>
                <a:spcPts val="600"/>
              </a:spcAft>
              <a:buNone/>
            </a:pPr>
            <a:r>
              <a:rPr lang="en-US" sz="2000" dirty="0"/>
              <a:t>Abu-</a:t>
            </a:r>
            <a:r>
              <a:rPr lang="en-US" sz="2000" dirty="0" err="1"/>
              <a:t>abu</a:t>
            </a:r>
            <a:r>
              <a:rPr lang="en-US" sz="2000" dirty="0"/>
              <a:t> </a:t>
            </a:r>
            <a:r>
              <a:rPr lang="en-US" sz="2000" dirty="0" err="1"/>
              <a:t>memberikan</a:t>
            </a:r>
            <a:r>
              <a:rPr lang="en-US" sz="2000" dirty="0"/>
              <a:t> </a:t>
            </a:r>
            <a:r>
              <a:rPr lang="en-US" sz="2000" dirty="0" err="1"/>
              <a:t>kontras</a:t>
            </a:r>
            <a:r>
              <a:rPr lang="en-US" sz="2000" dirty="0"/>
              <a:t> yang </a:t>
            </a:r>
            <a:r>
              <a:rPr lang="en-US" sz="2000" dirty="0" err="1"/>
              <a:t>lebih</a:t>
            </a:r>
            <a:r>
              <a:rPr lang="en-US" sz="2000" dirty="0"/>
              <a:t> </a:t>
            </a:r>
            <a:r>
              <a:rPr lang="en-US" sz="2000" dirty="0" err="1"/>
              <a:t>rendah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latar</a:t>
            </a:r>
            <a:r>
              <a:rPr lang="en-US" sz="2000" dirty="0"/>
              <a:t> </a:t>
            </a:r>
            <a:r>
              <a:rPr lang="en-US" sz="2000" dirty="0" err="1"/>
              <a:t>belakang</a:t>
            </a:r>
            <a:r>
              <a:rPr lang="en-US" sz="2000" dirty="0"/>
              <a:t> </a:t>
            </a:r>
            <a:r>
              <a:rPr lang="en-US" sz="2000" dirty="0" err="1"/>
              <a:t>putih</a:t>
            </a:r>
            <a:r>
              <a:rPr lang="en-US" sz="2000" dirty="0"/>
              <a:t>, </a:t>
            </a:r>
            <a:r>
              <a:rPr lang="en-US" sz="2000" dirty="0" err="1"/>
              <a:t>memberikan</a:t>
            </a:r>
            <a:r>
              <a:rPr lang="en-US" sz="2000" dirty="0"/>
              <a:t> </a:t>
            </a:r>
            <a:r>
              <a:rPr lang="en-US" sz="2000" dirty="0" err="1"/>
              <a:t>kesan</a:t>
            </a:r>
            <a:r>
              <a:rPr lang="en-US" sz="2000" dirty="0"/>
              <a:t> </a:t>
            </a:r>
            <a:r>
              <a:rPr lang="en-US" sz="2000" dirty="0" err="1"/>
              <a:t>sebagai</a:t>
            </a:r>
            <a:r>
              <a:rPr lang="en-US" sz="2000" dirty="0"/>
              <a:t> "</a:t>
            </a:r>
            <a:r>
              <a:rPr lang="en-US" sz="2000" dirty="0" err="1"/>
              <a:t>informasi</a:t>
            </a:r>
            <a:r>
              <a:rPr lang="en-US" sz="2000" dirty="0"/>
              <a:t> </a:t>
            </a:r>
            <a:r>
              <a:rPr lang="en-US" sz="2000" dirty="0" err="1"/>
              <a:t>latar</a:t>
            </a:r>
            <a:r>
              <a:rPr lang="en-US" sz="2000" dirty="0"/>
              <a:t> </a:t>
            </a:r>
            <a:r>
              <a:rPr lang="en-US" sz="2000" dirty="0" err="1"/>
              <a:t>belakang</a:t>
            </a:r>
            <a:r>
              <a:rPr lang="en-US" sz="2000" dirty="0"/>
              <a:t>" di </a:t>
            </a:r>
            <a:r>
              <a:rPr lang="en-US" sz="2000" dirty="0" err="1"/>
              <a:t>balik</a:t>
            </a:r>
            <a:r>
              <a:rPr lang="en-US" sz="2000" dirty="0"/>
              <a:t> </a:t>
            </a:r>
            <a:r>
              <a:rPr lang="en-US" sz="2000" dirty="0" err="1"/>
              <a:t>warna-warna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kontras</a:t>
            </a:r>
            <a:r>
              <a:rPr lang="en-US" sz="2000" dirty="0"/>
              <a:t> </a:t>
            </a:r>
            <a:r>
              <a:rPr lang="en-US" sz="2000" dirty="0" err="1"/>
              <a:t>lebih</a:t>
            </a:r>
            <a:r>
              <a:rPr lang="en-US" sz="2000" dirty="0"/>
              <a:t> </a:t>
            </a:r>
            <a:r>
              <a:rPr lang="en-US" sz="2000" dirty="0" err="1"/>
              <a:t>tinggi</a:t>
            </a:r>
            <a:r>
              <a:rPr lang="en-US" sz="2000" dirty="0"/>
              <a:t>.</a:t>
            </a:r>
          </a:p>
          <a:p>
            <a:pPr marL="514350" indent="-514350">
              <a:buFont typeface="+mj-lt"/>
              <a:buAutoNum type="alphaLcPeriod"/>
            </a:pPr>
            <a:r>
              <a:rPr lang="en-US" b="1" dirty="0" err="1"/>
              <a:t>Padukan</a:t>
            </a:r>
            <a:r>
              <a:rPr lang="en-US" b="1" dirty="0"/>
              <a:t> </a:t>
            </a:r>
            <a:r>
              <a:rPr lang="en-US" b="1" dirty="0" err="1"/>
              <a:t>atau</a:t>
            </a:r>
            <a:r>
              <a:rPr lang="en-US" b="1" dirty="0"/>
              <a:t> </a:t>
            </a:r>
            <a:r>
              <a:rPr lang="en-US" b="1" dirty="0" err="1"/>
              <a:t>Kontraskan</a:t>
            </a:r>
            <a:endParaRPr lang="en-US" b="1" dirty="0"/>
          </a:p>
          <a:p>
            <a:pPr marL="457200" lvl="1" indent="0">
              <a:spcAft>
                <a:spcPts val="600"/>
              </a:spcAft>
              <a:buNone/>
            </a:pPr>
            <a:r>
              <a:rPr lang="en-US" sz="2000" dirty="0"/>
              <a:t>Ketika </a:t>
            </a:r>
            <a:r>
              <a:rPr lang="en-US" sz="2000" dirty="0" err="1"/>
              <a:t>variabelnya</a:t>
            </a:r>
            <a:r>
              <a:rPr lang="en-US" sz="2000" dirty="0"/>
              <a:t> </a:t>
            </a:r>
            <a:r>
              <a:rPr lang="en-US" sz="2000" dirty="0" err="1"/>
              <a:t>mirip</a:t>
            </a:r>
            <a:r>
              <a:rPr lang="en-US" sz="2000" dirty="0"/>
              <a:t> </a:t>
            </a:r>
            <a:r>
              <a:rPr lang="en-US" sz="2000" dirty="0" err="1"/>
              <a:t>seacra</a:t>
            </a:r>
            <a:r>
              <a:rPr lang="en-US" sz="2000" dirty="0"/>
              <a:t> </a:t>
            </a:r>
            <a:r>
              <a:rPr lang="en-US" sz="2000" dirty="0" err="1"/>
              <a:t>alami</a:t>
            </a:r>
            <a:r>
              <a:rPr lang="en-US" sz="2000" dirty="0"/>
              <a:t>, </a:t>
            </a:r>
            <a:r>
              <a:rPr lang="en-US" sz="2000" dirty="0" err="1"/>
              <a:t>gunakan</a:t>
            </a:r>
            <a:r>
              <a:rPr lang="en-US" sz="2000" dirty="0"/>
              <a:t> </a:t>
            </a:r>
            <a:r>
              <a:rPr lang="en-US" sz="2000" dirty="0" err="1"/>
              <a:t>warna</a:t>
            </a:r>
            <a:r>
              <a:rPr lang="en-US" sz="2000" dirty="0"/>
              <a:t> yang </a:t>
            </a:r>
            <a:r>
              <a:rPr lang="en-US" sz="2000" dirty="0" err="1"/>
              <a:t>mirip</a:t>
            </a:r>
            <a:r>
              <a:rPr lang="en-US" sz="2000" dirty="0"/>
              <a:t>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saling</a:t>
            </a:r>
            <a:r>
              <a:rPr lang="en-US" sz="2000" dirty="0"/>
              <a:t> </a:t>
            </a:r>
            <a:r>
              <a:rPr lang="en-US" sz="2000" dirty="0" err="1"/>
              <a:t>komplementer</a:t>
            </a:r>
            <a:r>
              <a:rPr lang="en-US" sz="2000" dirty="0"/>
              <a:t>. Jika </a:t>
            </a:r>
            <a:r>
              <a:rPr lang="en-US" sz="2000" dirty="0" err="1"/>
              <a:t>beralawanan</a:t>
            </a:r>
            <a:r>
              <a:rPr lang="en-US" sz="2000" dirty="0"/>
              <a:t>, </a:t>
            </a:r>
            <a:r>
              <a:rPr lang="en-US" sz="2000" dirty="0" err="1"/>
              <a:t>gunakan</a:t>
            </a:r>
            <a:r>
              <a:rPr lang="en-US" sz="2000" dirty="0"/>
              <a:t> </a:t>
            </a:r>
            <a:r>
              <a:rPr lang="en-US" sz="2000" dirty="0" err="1"/>
              <a:t>warna</a:t>
            </a:r>
            <a:r>
              <a:rPr lang="en-US" sz="2000" dirty="0"/>
              <a:t> yang </a:t>
            </a:r>
            <a:r>
              <a:rPr lang="en-US" sz="2000" dirty="0" err="1"/>
              <a:t>kontras</a:t>
            </a:r>
            <a:r>
              <a:rPr lang="en-US" sz="2000" dirty="0"/>
              <a:t>.</a:t>
            </a:r>
          </a:p>
          <a:p>
            <a:pPr marL="514350" indent="-514350">
              <a:buFont typeface="+mj-lt"/>
              <a:buAutoNum type="alphaLcPeriod"/>
            </a:pPr>
            <a:r>
              <a:rPr lang="en-US" b="1" dirty="0" err="1"/>
              <a:t>Fokus</a:t>
            </a:r>
            <a:r>
              <a:rPr lang="en-US" b="1" dirty="0"/>
              <a:t> pada </a:t>
            </a:r>
            <a:r>
              <a:rPr lang="en-US" b="1" dirty="0" err="1"/>
              <a:t>Variabel</a:t>
            </a:r>
            <a:endParaRPr lang="en-US" b="1" dirty="0"/>
          </a:p>
          <a:p>
            <a:pPr marL="457200" lvl="1" indent="0">
              <a:lnSpc>
                <a:spcPct val="100000"/>
              </a:lnSpc>
              <a:buNone/>
            </a:pPr>
            <a:r>
              <a:rPr lang="en-US" sz="2000" dirty="0"/>
              <a:t>Teks, label, dan </a:t>
            </a:r>
            <a:r>
              <a:rPr lang="en-US" sz="2000" dirty="0" err="1"/>
              <a:t>tanda</a:t>
            </a:r>
            <a:r>
              <a:rPr lang="en-US" sz="2000" dirty="0"/>
              <a:t> lain yang </a:t>
            </a:r>
            <a:r>
              <a:rPr lang="en-US" sz="2000" dirty="0" err="1"/>
              <a:t>bukan</a:t>
            </a:r>
            <a:r>
              <a:rPr lang="en-US" sz="2000" dirty="0"/>
              <a:t> </a:t>
            </a:r>
            <a:r>
              <a:rPr lang="en-US" sz="2000" dirty="0" err="1"/>
              <a:t>bagian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tanda-tanda</a:t>
            </a:r>
            <a:r>
              <a:rPr lang="en-US" sz="2000" dirty="0"/>
              <a:t> yang </a:t>
            </a:r>
            <a:r>
              <a:rPr lang="en-US" sz="2000" dirty="0" err="1"/>
              <a:t>menyampaikan</a:t>
            </a:r>
            <a:r>
              <a:rPr lang="en-US" sz="2000" dirty="0"/>
              <a:t> </a:t>
            </a:r>
            <a:r>
              <a:rPr lang="en-US" sz="2000" dirty="0" err="1"/>
              <a:t>informasi</a:t>
            </a:r>
            <a:r>
              <a:rPr lang="en-US" sz="2000" dirty="0"/>
              <a:t> data </a:t>
            </a:r>
            <a:r>
              <a:rPr lang="en-US" sz="2000" dirty="0" err="1"/>
              <a:t>sebaiknya</a:t>
            </a:r>
            <a:r>
              <a:rPr lang="en-US" sz="2000" dirty="0"/>
              <a:t> </a:t>
            </a:r>
            <a:r>
              <a:rPr lang="en-US" sz="2000" dirty="0" err="1"/>
              <a:t>menggunakan</a:t>
            </a:r>
            <a:r>
              <a:rPr lang="en-US" sz="2000" dirty="0"/>
              <a:t> </a:t>
            </a:r>
            <a:r>
              <a:rPr lang="en-US" sz="2000" dirty="0" err="1"/>
              <a:t>warna</a:t>
            </a:r>
            <a:r>
              <a:rPr lang="en-US" sz="2000" dirty="0"/>
              <a:t> </a:t>
            </a:r>
            <a:r>
              <a:rPr lang="en-US" sz="2000" dirty="0" err="1"/>
              <a:t>hitam</a:t>
            </a:r>
            <a:r>
              <a:rPr lang="en-US" sz="2000" dirty="0"/>
              <a:t>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abu-abu</a:t>
            </a:r>
            <a:endParaRPr lang="en-US" sz="2000" dirty="0"/>
          </a:p>
          <a:p>
            <a:pPr marL="457200" lvl="1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501453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DD6F41F-C53E-1524-26A5-1184BC010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7B00D-6E40-4943-B77A-CA1D5EF2D6D4}" type="slidenum">
              <a:rPr lang="en-ID" smtClean="0"/>
              <a:pPr/>
              <a:t>28</a:t>
            </a:fld>
            <a:endParaRPr lang="en-ID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743284-9CD1-7263-9868-5FB171C768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571" y="1778047"/>
            <a:ext cx="10348857" cy="374174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8D3FAA08-DE8E-0B2C-7E22-0D344A872A9C}"/>
              </a:ext>
            </a:extLst>
          </p:cNvPr>
          <p:cNvSpPr txBox="1">
            <a:spLocks/>
          </p:cNvSpPr>
          <p:nvPr/>
        </p:nvSpPr>
        <p:spPr>
          <a:xfrm>
            <a:off x="1013011" y="237379"/>
            <a:ext cx="10515600" cy="81821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</a:rPr>
              <a:t>Apa yang </a:t>
            </a:r>
            <a:r>
              <a:rPr lang="en-US" b="1" dirty="0" err="1">
                <a:solidFill>
                  <a:schemeClr val="bg1"/>
                </a:solidFill>
              </a:rPr>
              <a:t>bisa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diperbaiki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dari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tampilan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ini</a:t>
            </a:r>
            <a:r>
              <a:rPr lang="en-US" b="1" dirty="0">
                <a:solidFill>
                  <a:schemeClr val="bg1"/>
                </a:solidFill>
              </a:rPr>
              <a:t>?</a:t>
            </a:r>
            <a:endParaRPr lang="en-ID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7493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56019B-D061-9B17-F29C-AD966AF97F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FF95A-007F-5432-61AC-27940C14D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63881"/>
            <a:ext cx="6577853" cy="2852737"/>
          </a:xfrm>
        </p:spPr>
        <p:txBody>
          <a:bodyPr>
            <a:normAutofit/>
          </a:bodyPr>
          <a:lstStyle/>
          <a:p>
            <a:r>
              <a:rPr lang="en-US" sz="4400" dirty="0"/>
              <a:t># 3</a:t>
            </a:r>
            <a:br>
              <a:rPr lang="en-US" sz="4400" dirty="0"/>
            </a:br>
            <a:r>
              <a:rPr lang="en-US" sz="4400" dirty="0"/>
              <a:t>Mengidentifikasi dan </a:t>
            </a:r>
            <a:r>
              <a:rPr lang="en-US" sz="4400" dirty="0" err="1"/>
              <a:t>Menghilangkan</a:t>
            </a:r>
            <a:r>
              <a:rPr lang="en-US" sz="4400" dirty="0"/>
              <a:t> Clutter</a:t>
            </a:r>
            <a:endParaRPr lang="en-ID" sz="4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B1C47A-FB53-8076-E1FC-D227EDF182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29157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5B339F4-93B9-4E04-9721-143AD6782E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734DDD3-F723-4DD3-8ABE-EC0B2AC87D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522324" y="0"/>
            <a:ext cx="7147352" cy="5777808"/>
            <a:chOff x="329184" y="1"/>
            <a:chExt cx="524256" cy="5777808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7C8EA93-3210-4C62-99E9-153C275E3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3824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EB7D2A2-F448-44D4-938C-DC84CBCB3B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1"/>
            <a:ext cx="10999072" cy="532513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01BDFF-B4B4-3CEB-104E-CD2180BE8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31961"/>
            <a:ext cx="9144000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b="1" kern="1200">
                <a:solidFill>
                  <a:schemeClr val="tx1"/>
                </a:solidFill>
                <a:latin typeface="+mj-lt"/>
                <a:ea typeface="+mj-ea"/>
                <a:cs typeface="+mj-cs"/>
                <a:sym typeface="Lato 1 Bold"/>
              </a:rPr>
              <a:t>Bad Graphs Are Everywhere!</a:t>
            </a:r>
            <a:endParaRPr lang="en-US" b="1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1665E9-0EB6-790A-2CC8-BD320C5E07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3803712"/>
            <a:ext cx="9144000" cy="1563686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Illustrated</a:t>
            </a:r>
          </a:p>
        </p:txBody>
      </p:sp>
    </p:spTree>
    <p:extLst>
      <p:ext uri="{BB962C8B-B14F-4D97-AF65-F5344CB8AC3E}">
        <p14:creationId xmlns:p14="http://schemas.microsoft.com/office/powerpoint/2010/main" val="1479797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E96AB2-505F-B45A-DAA6-29F2BF9F7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409E4-D43D-4036-AE02-5131D818BD5D}" type="slidenum">
              <a:rPr lang="en-US" smtClean="0"/>
              <a:t>30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D8267C2-06B0-C755-A649-DF259990EC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5246" y="645691"/>
            <a:ext cx="8685984" cy="4458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0475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39058-B620-05F2-4629-8A1EEF48B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0318" y="1054838"/>
            <a:ext cx="4488976" cy="1325563"/>
          </a:xfrm>
        </p:spPr>
        <p:txBody>
          <a:bodyPr>
            <a:normAutofit/>
          </a:bodyPr>
          <a:lstStyle/>
          <a:p>
            <a:r>
              <a:rPr lang="en-US" sz="2000" dirty="0"/>
              <a:t>Identify Clutter in Your Graph</a:t>
            </a:r>
            <a:endParaRPr lang="en-ID" sz="2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67DFC7-5643-395B-F287-724C53695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7B00D-6E40-4943-B77A-CA1D5EF2D6D4}" type="slidenum">
              <a:rPr lang="en-ID" smtClean="0"/>
              <a:pPr/>
              <a:t>31</a:t>
            </a:fld>
            <a:endParaRPr lang="en-ID" dirty="0"/>
          </a:p>
        </p:txBody>
      </p:sp>
      <p:pic>
        <p:nvPicPr>
          <p:cNvPr id="6146" name="Picture 2" descr="Gestalt Principles in Data Visualization | by Anastasiya Kuznetsova | Medium">
            <a:extLst>
              <a:ext uri="{FF2B5EF4-FFF2-40B4-BE49-F238E27FC236}">
                <a16:creationId xmlns:a16="http://schemas.microsoft.com/office/drawing/2014/main" id="{9B9A91B7-8A78-5B45-B859-BD6CB1939C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80" y="320722"/>
            <a:ext cx="5991367" cy="5636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F835A2D-3097-8BC5-E811-E056771D4AFD}"/>
              </a:ext>
            </a:extLst>
          </p:cNvPr>
          <p:cNvSpPr txBox="1"/>
          <p:nvPr/>
        </p:nvSpPr>
        <p:spPr>
          <a:xfrm>
            <a:off x="6657976" y="2954295"/>
            <a:ext cx="60948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Apply </a:t>
            </a:r>
            <a:r>
              <a:rPr lang="en-ID" dirty="0"/>
              <a:t>Gestalt Principles of Visual Perception</a:t>
            </a:r>
          </a:p>
        </p:txBody>
      </p:sp>
    </p:spTree>
    <p:extLst>
      <p:ext uri="{BB962C8B-B14F-4D97-AF65-F5344CB8AC3E}">
        <p14:creationId xmlns:p14="http://schemas.microsoft.com/office/powerpoint/2010/main" val="37251193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3314B9-AEB2-7301-C5FB-EBBD29D506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0F0125-AE62-C12B-CC68-1521E3F83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409E4-D43D-4036-AE02-5131D818BD5D}" type="slidenum">
              <a:rPr lang="en-US" smtClean="0"/>
              <a:t>32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7B0883-ED33-CC69-BACF-7093C50229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113" y="1034160"/>
            <a:ext cx="11362442" cy="3742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7960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36A99B-351E-08C2-6164-A43BF12C6E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F9F2017-CA39-5229-6CB6-70E708C75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7B00D-6E40-4943-B77A-CA1D5EF2D6D4}" type="slidenum">
              <a:rPr lang="en-ID" smtClean="0"/>
              <a:pPr/>
              <a:t>33</a:t>
            </a:fld>
            <a:endParaRPr lang="en-ID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B122818-DC75-C508-A416-9A7CB6290C1A}"/>
              </a:ext>
            </a:extLst>
          </p:cNvPr>
          <p:cNvSpPr txBox="1">
            <a:spLocks/>
          </p:cNvSpPr>
          <p:nvPr/>
        </p:nvSpPr>
        <p:spPr>
          <a:xfrm>
            <a:off x="1013011" y="237379"/>
            <a:ext cx="10515600" cy="81821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</a:rPr>
              <a:t>Apa yang </a:t>
            </a:r>
            <a:r>
              <a:rPr lang="en-US" b="1" dirty="0" err="1">
                <a:solidFill>
                  <a:schemeClr val="bg1"/>
                </a:solidFill>
              </a:rPr>
              <a:t>bisa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diperbaiki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dari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tampilan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ini</a:t>
            </a:r>
            <a:r>
              <a:rPr lang="en-US" b="1" dirty="0">
                <a:solidFill>
                  <a:schemeClr val="bg1"/>
                </a:solidFill>
              </a:rPr>
              <a:t>?</a:t>
            </a:r>
            <a:endParaRPr lang="en-ID" b="1" dirty="0">
              <a:solidFill>
                <a:schemeClr val="bg1"/>
              </a:solidFill>
            </a:endParaRP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D2AD6580-3075-CC85-96DE-5E426B3CD2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0718" y="1133349"/>
            <a:ext cx="7646043" cy="4763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3258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955857-D197-F6D3-5375-3AECEE0E90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CDABA-F251-2AB5-45BB-EAA5E301F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63881"/>
            <a:ext cx="6577853" cy="2852737"/>
          </a:xfrm>
        </p:spPr>
        <p:txBody>
          <a:bodyPr>
            <a:normAutofit/>
          </a:bodyPr>
          <a:lstStyle/>
          <a:p>
            <a:r>
              <a:rPr lang="en-US" sz="4400" dirty="0"/>
              <a:t># 4</a:t>
            </a:r>
            <a:br>
              <a:rPr lang="en-US" sz="4400" dirty="0"/>
            </a:br>
            <a:r>
              <a:rPr lang="en-US" sz="4400" dirty="0"/>
              <a:t>Menambahkan </a:t>
            </a:r>
            <a:r>
              <a:rPr lang="en-US" sz="4400" dirty="0" err="1"/>
              <a:t>Penekanan</a:t>
            </a:r>
            <a:r>
              <a:rPr lang="en-US" sz="4400" dirty="0"/>
              <a:t> / </a:t>
            </a:r>
            <a:r>
              <a:rPr lang="en-US" sz="4400" dirty="0" err="1"/>
              <a:t>Fokus</a:t>
            </a:r>
            <a:endParaRPr lang="en-ID" sz="4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7FD7A9-C511-44D5-2779-11F4072F14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342479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number on a white background&#10;&#10;Description automatically generated">
            <a:extLst>
              <a:ext uri="{FF2B5EF4-FFF2-40B4-BE49-F238E27FC236}">
                <a16:creationId xmlns:a16="http://schemas.microsoft.com/office/drawing/2014/main" id="{80E10CB2-8657-9F7A-519F-FDE0E25D00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234356"/>
            <a:ext cx="10905066" cy="4389288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489842-DC02-A4C8-FD21-8FA274C80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A7409E4-D43D-4036-AE02-5131D818BD5D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35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8975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F994333-B7BD-3651-78FC-1F2DF30325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1896" y="501005"/>
            <a:ext cx="7846571" cy="5571066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3F97AAE0-A0A0-85CA-D0DD-E08971AD8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875" y="-161776"/>
            <a:ext cx="10515600" cy="1325563"/>
          </a:xfrm>
        </p:spPr>
        <p:txBody>
          <a:bodyPr/>
          <a:lstStyle/>
          <a:p>
            <a:r>
              <a:rPr lang="en-US" b="1" dirty="0"/>
              <a:t>Pre-attentive Attribute in Graphs</a:t>
            </a:r>
            <a:endParaRPr lang="en-ID" b="1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339E7AD-694F-1CA6-1124-EFC75EDBD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A7409E4-D43D-4036-AE02-5131D818BD5D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36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33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479FD0-2D04-33A8-FEC4-78FFC95760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6D7000C-1304-EB75-12A6-E4ED9A1D3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7B00D-6E40-4943-B77A-CA1D5EF2D6D4}" type="slidenum">
              <a:rPr lang="en-ID" smtClean="0"/>
              <a:pPr/>
              <a:t>37</a:t>
            </a:fld>
            <a:endParaRPr lang="en-ID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348F9CA-133E-AB35-7C96-1E7B51CF045C}"/>
              </a:ext>
            </a:extLst>
          </p:cNvPr>
          <p:cNvSpPr txBox="1">
            <a:spLocks/>
          </p:cNvSpPr>
          <p:nvPr/>
        </p:nvSpPr>
        <p:spPr>
          <a:xfrm>
            <a:off x="1013011" y="237379"/>
            <a:ext cx="10515600" cy="81821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</a:rPr>
              <a:t>Apa yang </a:t>
            </a:r>
            <a:r>
              <a:rPr lang="en-US" b="1" dirty="0" err="1">
                <a:solidFill>
                  <a:schemeClr val="bg1"/>
                </a:solidFill>
              </a:rPr>
              <a:t>bisa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diperbaiki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dari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tampilan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ini</a:t>
            </a:r>
            <a:r>
              <a:rPr lang="en-US" b="1" dirty="0">
                <a:solidFill>
                  <a:schemeClr val="bg1"/>
                </a:solidFill>
              </a:rPr>
              <a:t>?</a:t>
            </a:r>
            <a:endParaRPr lang="en-ID" b="1" dirty="0">
              <a:solidFill>
                <a:schemeClr val="bg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6515815-3AC8-2E22-1AA2-C736CA6763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5024" y="1273378"/>
            <a:ext cx="8805944" cy="431124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7507812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E68F56-1BC0-2882-81B8-2B72D0EC7E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818993-1811-E6AA-EB67-C6A4D1E45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63881"/>
            <a:ext cx="6577853" cy="2852737"/>
          </a:xfrm>
        </p:spPr>
        <p:txBody>
          <a:bodyPr>
            <a:normAutofit/>
          </a:bodyPr>
          <a:lstStyle/>
          <a:p>
            <a:r>
              <a:rPr lang="en-US" sz="4400" dirty="0"/>
              <a:t># 5</a:t>
            </a:r>
            <a:br>
              <a:rPr lang="en-US" sz="4400" dirty="0"/>
            </a:br>
            <a:r>
              <a:rPr lang="en-US" sz="4400" dirty="0"/>
              <a:t>Berpikir </a:t>
            </a:r>
            <a:r>
              <a:rPr lang="en-US" sz="4400" dirty="0" err="1"/>
              <a:t>Seperti</a:t>
            </a:r>
            <a:r>
              <a:rPr lang="en-US" sz="4400" dirty="0"/>
              <a:t> </a:t>
            </a:r>
            <a:r>
              <a:rPr lang="en-US" sz="4400" dirty="0" err="1"/>
              <a:t>Seorang</a:t>
            </a:r>
            <a:r>
              <a:rPr lang="en-US" sz="4400" dirty="0"/>
              <a:t> </a:t>
            </a:r>
            <a:r>
              <a:rPr lang="en-US" sz="4400" dirty="0" err="1"/>
              <a:t>Desainer</a:t>
            </a:r>
            <a:endParaRPr lang="en-ID" sz="4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2C046A-E84C-82BB-5083-0AF73165BE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658032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B9AA7C6-5E5A-498E-A6DF-A943376E0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3EAB11A-76F7-48F4-9B4F-5BFDF4BF9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300" y="2385102"/>
            <a:ext cx="574091" cy="2087796"/>
            <a:chOff x="209668" y="2857422"/>
            <a:chExt cx="463662" cy="2087796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4D4C416-D5F4-4F6F-A6F1-87A21CD4FC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423947" y="2857422"/>
              <a:ext cx="249383" cy="208779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C6AC1C30-21C6-4BF6-93EE-B211D7A850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209668" y="2857423"/>
              <a:ext cx="1" cy="208779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81E140AE-0ABF-47C8-BF32-7D2F0CF2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631767"/>
            <a:ext cx="11111729" cy="57524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8FC73AE-F44B-6768-E213-69285AAC1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3618" y="1239927"/>
            <a:ext cx="4008586" cy="468058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b="1" dirty="0">
                <a:solidFill>
                  <a:schemeClr val="accent1">
                    <a:lumMod val="50000"/>
                  </a:schemeClr>
                </a:solidFill>
              </a:rPr>
              <a:t>Berpikir </a:t>
            </a:r>
            <a:r>
              <a:rPr lang="en-US" sz="5400" b="1" dirty="0" err="1">
                <a:solidFill>
                  <a:schemeClr val="accent1">
                    <a:lumMod val="50000"/>
                  </a:schemeClr>
                </a:solidFill>
              </a:rPr>
              <a:t>Seperti</a:t>
            </a:r>
            <a:r>
              <a:rPr lang="en-US" sz="5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5400" b="1" dirty="0" err="1">
                <a:solidFill>
                  <a:schemeClr val="accent1">
                    <a:lumMod val="50000"/>
                  </a:schemeClr>
                </a:solidFill>
              </a:rPr>
              <a:t>Seorang</a:t>
            </a:r>
            <a:r>
              <a:rPr lang="en-US" sz="5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5400" b="1" dirty="0" err="1">
                <a:solidFill>
                  <a:schemeClr val="accent1">
                    <a:lumMod val="50000"/>
                  </a:schemeClr>
                </a:solidFill>
              </a:rPr>
              <a:t>Desainer</a:t>
            </a:r>
            <a:endParaRPr lang="en-US" sz="5200" b="1" kern="1200" dirty="0">
              <a:solidFill>
                <a:schemeClr val="accent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94692C-1761-0098-20B0-20CD20C5D898}"/>
              </a:ext>
            </a:extLst>
          </p:cNvPr>
          <p:cNvSpPr txBox="1"/>
          <p:nvPr/>
        </p:nvSpPr>
        <p:spPr>
          <a:xfrm>
            <a:off x="5605889" y="1167677"/>
            <a:ext cx="4971824" cy="46805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74625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Affordance</a:t>
            </a:r>
            <a:r>
              <a:rPr lang="en-US" sz="2000" dirty="0"/>
              <a:t>: </a:t>
            </a:r>
            <a:r>
              <a:rPr lang="en-US" sz="2000" dirty="0" err="1"/>
              <a:t>Memberikan</a:t>
            </a:r>
            <a:r>
              <a:rPr lang="en-US" sz="2000" dirty="0"/>
              <a:t> </a:t>
            </a:r>
            <a:r>
              <a:rPr lang="en-US" sz="2000" dirty="0" err="1"/>
              <a:t>petunjuk</a:t>
            </a:r>
            <a:r>
              <a:rPr lang="en-US" sz="2000" dirty="0"/>
              <a:t> </a:t>
            </a:r>
            <a:r>
              <a:rPr lang="en-US" sz="2000" dirty="0" err="1"/>
              <a:t>jelas</a:t>
            </a:r>
            <a:r>
              <a:rPr lang="en-US" sz="2000" dirty="0"/>
              <a:t> agar </a:t>
            </a:r>
            <a:r>
              <a:rPr lang="en-US" sz="2000" dirty="0" err="1"/>
              <a:t>pengguna</a:t>
            </a:r>
            <a:r>
              <a:rPr lang="en-US" sz="2000" dirty="0"/>
              <a:t> </a:t>
            </a:r>
            <a:r>
              <a:rPr lang="en-US" sz="2000" dirty="0" err="1"/>
              <a:t>dapat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mudah</a:t>
            </a:r>
            <a:r>
              <a:rPr lang="en-US" sz="2000" dirty="0"/>
              <a:t> </a:t>
            </a:r>
            <a:r>
              <a:rPr lang="en-US" sz="2000" dirty="0" err="1"/>
              <a:t>menginterpretasi</a:t>
            </a:r>
            <a:r>
              <a:rPr lang="en-US" sz="2000" dirty="0"/>
              <a:t> data.</a:t>
            </a:r>
          </a:p>
          <a:p>
            <a:pPr marL="174625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Aesthetics</a:t>
            </a:r>
            <a:r>
              <a:rPr lang="en-US" sz="2000" dirty="0"/>
              <a:t>: </a:t>
            </a:r>
            <a:r>
              <a:rPr lang="en-US" sz="2000" dirty="0" err="1"/>
              <a:t>Menekankan</a:t>
            </a:r>
            <a:r>
              <a:rPr lang="en-US" sz="2000" dirty="0"/>
              <a:t> </a:t>
            </a:r>
            <a:r>
              <a:rPr lang="en-US" sz="2000" dirty="0" err="1"/>
              <a:t>tampilan</a:t>
            </a:r>
            <a:r>
              <a:rPr lang="en-US" sz="2000" dirty="0"/>
              <a:t> yang </a:t>
            </a:r>
            <a:r>
              <a:rPr lang="en-US" sz="2000" dirty="0" err="1"/>
              <a:t>menarik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meningkatkan</a:t>
            </a:r>
            <a:r>
              <a:rPr lang="en-US" sz="2000" dirty="0"/>
              <a:t> </a:t>
            </a:r>
            <a:r>
              <a:rPr lang="en-US" sz="2000" dirty="0" err="1"/>
              <a:t>daya</a:t>
            </a:r>
            <a:r>
              <a:rPr lang="en-US" sz="2000" dirty="0"/>
              <a:t> </a:t>
            </a:r>
            <a:r>
              <a:rPr lang="en-US" sz="2000" dirty="0" err="1"/>
              <a:t>tarik</a:t>
            </a:r>
            <a:r>
              <a:rPr lang="en-US" sz="2000" dirty="0"/>
              <a:t> dan </a:t>
            </a:r>
            <a:r>
              <a:rPr lang="en-US" sz="2000" dirty="0" err="1"/>
              <a:t>pemahaman</a:t>
            </a:r>
            <a:r>
              <a:rPr lang="en-US" sz="2000" dirty="0"/>
              <a:t>.</a:t>
            </a:r>
          </a:p>
          <a:p>
            <a:pPr marL="174625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Accessibility</a:t>
            </a:r>
            <a:r>
              <a:rPr lang="en-US" sz="2000" dirty="0"/>
              <a:t>: </a:t>
            </a:r>
            <a:r>
              <a:rPr lang="en-US" sz="2000" dirty="0" err="1"/>
              <a:t>Memastikan</a:t>
            </a:r>
            <a:r>
              <a:rPr lang="en-US" sz="2000" dirty="0"/>
              <a:t> </a:t>
            </a:r>
            <a:r>
              <a:rPr lang="en-US" sz="2000" dirty="0" err="1"/>
              <a:t>visualisasi</a:t>
            </a:r>
            <a:r>
              <a:rPr lang="en-US" sz="2000" dirty="0"/>
              <a:t> </a:t>
            </a:r>
            <a:r>
              <a:rPr lang="en-US" sz="2000" dirty="0" err="1"/>
              <a:t>dapat</a:t>
            </a:r>
            <a:r>
              <a:rPr lang="en-US" sz="2000" dirty="0"/>
              <a:t> </a:t>
            </a:r>
            <a:r>
              <a:rPr lang="en-US" sz="2000" dirty="0" err="1"/>
              <a:t>diakses</a:t>
            </a:r>
            <a:r>
              <a:rPr lang="en-US" sz="2000" dirty="0"/>
              <a:t> oleh </a:t>
            </a:r>
            <a:r>
              <a:rPr lang="en-US" sz="2000" dirty="0" err="1"/>
              <a:t>semua</a:t>
            </a:r>
            <a:r>
              <a:rPr lang="en-US" sz="2000" dirty="0"/>
              <a:t> orang, </a:t>
            </a:r>
            <a:r>
              <a:rPr lang="en-US" sz="2000" dirty="0" err="1"/>
              <a:t>termasuk</a:t>
            </a:r>
            <a:r>
              <a:rPr lang="en-US" sz="2000" dirty="0"/>
              <a:t> </a:t>
            </a:r>
            <a:r>
              <a:rPr lang="en-US" sz="2000" dirty="0" err="1"/>
              <a:t>mereka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tantangan</a:t>
            </a:r>
            <a:r>
              <a:rPr lang="en-US" sz="2000" dirty="0"/>
              <a:t> </a:t>
            </a:r>
            <a:r>
              <a:rPr lang="en-US" sz="2000" dirty="0" err="1"/>
              <a:t>aksesibilitas</a:t>
            </a:r>
            <a:r>
              <a:rPr lang="en-US" sz="2000" dirty="0"/>
              <a:t>.</a:t>
            </a:r>
          </a:p>
          <a:p>
            <a:pPr marL="174625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Acceptance</a:t>
            </a:r>
            <a:r>
              <a:rPr lang="en-US" sz="2000" dirty="0"/>
              <a:t>: </a:t>
            </a:r>
            <a:r>
              <a:rPr lang="en-US" sz="2000" dirty="0" err="1"/>
              <a:t>Menyesuaikan</a:t>
            </a:r>
            <a:r>
              <a:rPr lang="en-US" sz="2000" dirty="0"/>
              <a:t> </a:t>
            </a:r>
            <a:r>
              <a:rPr lang="en-US" sz="2000" dirty="0" err="1"/>
              <a:t>visualisasi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preferensi</a:t>
            </a:r>
            <a:r>
              <a:rPr lang="en-US" sz="2000" dirty="0"/>
              <a:t> dan norma </a:t>
            </a:r>
            <a:r>
              <a:rPr lang="en-US" sz="2000" dirty="0" err="1"/>
              <a:t>audiens</a:t>
            </a:r>
            <a:r>
              <a:rPr lang="en-US" sz="2000" dirty="0"/>
              <a:t> agar </a:t>
            </a:r>
            <a:r>
              <a:rPr lang="en-US" sz="2000" dirty="0" err="1"/>
              <a:t>diterima</a:t>
            </a:r>
            <a:r>
              <a:rPr lang="en-US" sz="2000" dirty="0"/>
              <a:t> </a:t>
            </a:r>
            <a:r>
              <a:rPr lang="en-US" sz="2000" dirty="0" err="1"/>
              <a:t>secara</a:t>
            </a:r>
            <a:r>
              <a:rPr lang="en-US" sz="2000" dirty="0"/>
              <a:t> </a:t>
            </a:r>
            <a:r>
              <a:rPr lang="en-US" sz="2000" dirty="0" err="1"/>
              <a:t>luas</a:t>
            </a:r>
            <a:r>
              <a:rPr lang="en-US" sz="2000" dirty="0"/>
              <a:t>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94DB12-DCCE-311D-C05B-8A3F3B63B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187174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A7409E4-D43D-4036-AE02-5131D818BD5D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>
                <a:spcAft>
                  <a:spcPts val="600"/>
                </a:spcAft>
              </a:pPr>
              <a:t>39</a:t>
            </a:fld>
            <a:endParaRPr lang="en-US" sz="1200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6012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41F024D-1406-8C7C-876A-204055ACCE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747" y="691810"/>
            <a:ext cx="11739606" cy="4810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49470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BEE5C9-8E89-674B-60B5-B2528AD3D9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7BC6F-E709-269F-91A2-B59AC60E1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63881"/>
            <a:ext cx="6577853" cy="2852737"/>
          </a:xfrm>
        </p:spPr>
        <p:txBody>
          <a:bodyPr>
            <a:normAutofit/>
          </a:bodyPr>
          <a:lstStyle/>
          <a:p>
            <a:r>
              <a:rPr lang="en-US" sz="4400" dirty="0"/>
              <a:t># 6</a:t>
            </a:r>
            <a:br>
              <a:rPr lang="en-US" sz="4400" dirty="0"/>
            </a:br>
            <a:r>
              <a:rPr lang="en-US" sz="4400" dirty="0" err="1"/>
              <a:t>Menceritakan</a:t>
            </a:r>
            <a:r>
              <a:rPr lang="en-US" sz="4400" dirty="0"/>
              <a:t> </a:t>
            </a:r>
            <a:r>
              <a:rPr lang="en-US" sz="4400" dirty="0" err="1"/>
              <a:t>Suatu</a:t>
            </a:r>
            <a:r>
              <a:rPr lang="en-US" sz="4400" dirty="0"/>
              <a:t> </a:t>
            </a:r>
            <a:r>
              <a:rPr lang="en-US" sz="4400" dirty="0" err="1"/>
              <a:t>Kisah</a:t>
            </a:r>
            <a:endParaRPr lang="en-ID" sz="4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691158-5AA9-48FF-1061-A8E7FD133F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4664761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4994D79-B582-3BFA-20C8-029A88AF45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9954B04F-0D79-C90D-16D9-D73C607480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36FC709-7EA2-709D-30B0-17AE370F4A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300" y="2385102"/>
            <a:ext cx="574091" cy="2087796"/>
            <a:chOff x="209668" y="2857422"/>
            <a:chExt cx="463662" cy="2087796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E783918-1966-5EBE-8255-C032E55883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423947" y="2857422"/>
              <a:ext cx="249383" cy="208779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D7112147-49CC-4606-5AD4-91F957C348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209668" y="2857423"/>
              <a:ext cx="1" cy="208779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68DA57FB-297C-16CC-3DC7-50F14ED723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A3BB502-FA7F-E05C-FAA2-1D55AF2E3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631767"/>
            <a:ext cx="11111729" cy="57524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3F9CC20-313B-6A1E-FDFF-7B995FEEB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3618" y="1239927"/>
            <a:ext cx="4008586" cy="468058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Menceritakan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Suatu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Kisah</a:t>
            </a:r>
            <a:endParaRPr lang="en-US" b="1" kern="1200" dirty="0">
              <a:solidFill>
                <a:schemeClr val="accent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31DCFE-EA2B-C566-20A1-0F318BBBCA89}"/>
              </a:ext>
            </a:extLst>
          </p:cNvPr>
          <p:cNvSpPr txBox="1"/>
          <p:nvPr/>
        </p:nvSpPr>
        <p:spPr>
          <a:xfrm>
            <a:off x="5605889" y="1167677"/>
            <a:ext cx="4971824" cy="46805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374151"/>
                </a:solidFill>
              </a:rPr>
              <a:t>Red Riding Hood</a:t>
            </a:r>
            <a:r>
              <a:rPr lang="en-US" sz="2000" dirty="0">
                <a:solidFill>
                  <a:srgbClr val="374151"/>
                </a:solidFill>
              </a:rPr>
              <a:t>: </a:t>
            </a:r>
            <a:r>
              <a:rPr lang="en-US" sz="2000" dirty="0" err="1">
                <a:solidFill>
                  <a:srgbClr val="374151"/>
                </a:solidFill>
              </a:rPr>
              <a:t>Memahami</a:t>
            </a:r>
            <a:r>
              <a:rPr lang="en-US" sz="2000" dirty="0">
                <a:solidFill>
                  <a:srgbClr val="374151"/>
                </a:solidFill>
              </a:rPr>
              <a:t> </a:t>
            </a:r>
            <a:r>
              <a:rPr lang="en-US" sz="2000" dirty="0" err="1">
                <a:solidFill>
                  <a:srgbClr val="374151"/>
                </a:solidFill>
              </a:rPr>
              <a:t>elemen-elemen</a:t>
            </a:r>
            <a:r>
              <a:rPr lang="en-US" sz="2000" dirty="0">
                <a:solidFill>
                  <a:srgbClr val="374151"/>
                </a:solidFill>
              </a:rPr>
              <a:t> inti dan </a:t>
            </a:r>
            <a:r>
              <a:rPr lang="en-US" sz="2000" dirty="0" err="1">
                <a:solidFill>
                  <a:srgbClr val="374151"/>
                </a:solidFill>
              </a:rPr>
              <a:t>mempertimbangkan</a:t>
            </a:r>
            <a:r>
              <a:rPr lang="en-US" sz="2000" dirty="0">
                <a:solidFill>
                  <a:srgbClr val="374151"/>
                </a:solidFill>
              </a:rPr>
              <a:t> </a:t>
            </a:r>
            <a:r>
              <a:rPr lang="en-US" sz="2000" dirty="0" err="1">
                <a:solidFill>
                  <a:srgbClr val="374151"/>
                </a:solidFill>
              </a:rPr>
              <a:t>audiens</a:t>
            </a:r>
            <a:r>
              <a:rPr lang="en-US" sz="2000" dirty="0">
                <a:solidFill>
                  <a:srgbClr val="374151"/>
                </a:solidFill>
              </a:rPr>
              <a:t> </a:t>
            </a:r>
            <a:r>
              <a:rPr lang="en-US" sz="2000" dirty="0" err="1">
                <a:solidFill>
                  <a:srgbClr val="374151"/>
                </a:solidFill>
              </a:rPr>
              <a:t>untuk</a:t>
            </a:r>
            <a:r>
              <a:rPr lang="en-US" sz="2000" dirty="0">
                <a:solidFill>
                  <a:srgbClr val="374151"/>
                </a:solidFill>
              </a:rPr>
              <a:t> </a:t>
            </a:r>
            <a:r>
              <a:rPr lang="en-US" sz="2000" dirty="0" err="1">
                <a:solidFill>
                  <a:srgbClr val="374151"/>
                </a:solidFill>
              </a:rPr>
              <a:t>meningkatkan</a:t>
            </a:r>
            <a:r>
              <a:rPr lang="en-US" sz="2000" dirty="0">
                <a:solidFill>
                  <a:srgbClr val="374151"/>
                </a:solidFill>
              </a:rPr>
              <a:t> </a:t>
            </a:r>
            <a:r>
              <a:rPr lang="en-US" sz="2000" dirty="0" err="1">
                <a:solidFill>
                  <a:srgbClr val="374151"/>
                </a:solidFill>
              </a:rPr>
              <a:t>daya</a:t>
            </a:r>
            <a:r>
              <a:rPr lang="en-US" sz="2000" dirty="0">
                <a:solidFill>
                  <a:srgbClr val="374151"/>
                </a:solidFill>
              </a:rPr>
              <a:t> </a:t>
            </a:r>
            <a:r>
              <a:rPr lang="en-US" sz="2000" dirty="0" err="1">
                <a:solidFill>
                  <a:srgbClr val="374151"/>
                </a:solidFill>
              </a:rPr>
              <a:t>tarik</a:t>
            </a:r>
            <a:r>
              <a:rPr lang="en-US" sz="2000" dirty="0">
                <a:solidFill>
                  <a:srgbClr val="374151"/>
                </a:solidFill>
              </a:rPr>
              <a:t> </a:t>
            </a:r>
            <a:r>
              <a:rPr lang="en-US" sz="2000" dirty="0" err="1">
                <a:solidFill>
                  <a:srgbClr val="374151"/>
                </a:solidFill>
              </a:rPr>
              <a:t>naratif</a:t>
            </a:r>
            <a:r>
              <a:rPr lang="en-US" sz="2000" dirty="0">
                <a:solidFill>
                  <a:srgbClr val="374151"/>
                </a:solidFill>
              </a:rPr>
              <a:t>.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374151"/>
                </a:solidFill>
              </a:rPr>
              <a:t>Narrative Flow</a:t>
            </a:r>
            <a:r>
              <a:rPr lang="en-US" sz="2000" dirty="0">
                <a:solidFill>
                  <a:srgbClr val="374151"/>
                </a:solidFill>
              </a:rPr>
              <a:t>: </a:t>
            </a:r>
            <a:r>
              <a:rPr lang="en-US" sz="2000" dirty="0" err="1">
                <a:solidFill>
                  <a:srgbClr val="374151"/>
                </a:solidFill>
              </a:rPr>
              <a:t>mengatur</a:t>
            </a:r>
            <a:r>
              <a:rPr lang="en-US" sz="2000" dirty="0">
                <a:solidFill>
                  <a:srgbClr val="374151"/>
                </a:solidFill>
              </a:rPr>
              <a:t> </a:t>
            </a:r>
            <a:r>
              <a:rPr lang="en-US" sz="2000" dirty="0" err="1">
                <a:solidFill>
                  <a:srgbClr val="374151"/>
                </a:solidFill>
              </a:rPr>
              <a:t>alur</a:t>
            </a:r>
            <a:r>
              <a:rPr lang="en-US" sz="2000" dirty="0">
                <a:solidFill>
                  <a:srgbClr val="374151"/>
                </a:solidFill>
              </a:rPr>
              <a:t> </a:t>
            </a:r>
            <a:r>
              <a:rPr lang="en-US" sz="2000" dirty="0" err="1">
                <a:solidFill>
                  <a:srgbClr val="374151"/>
                </a:solidFill>
              </a:rPr>
              <a:t>cerita</a:t>
            </a:r>
            <a:r>
              <a:rPr lang="en-US" sz="2000" dirty="0">
                <a:solidFill>
                  <a:srgbClr val="374151"/>
                </a:solidFill>
              </a:rPr>
              <a:t> agar </a:t>
            </a:r>
            <a:r>
              <a:rPr lang="en-US" sz="2000" dirty="0" err="1">
                <a:solidFill>
                  <a:srgbClr val="374151"/>
                </a:solidFill>
              </a:rPr>
              <a:t>berjalan</a:t>
            </a:r>
            <a:r>
              <a:rPr lang="en-US" sz="2000" dirty="0">
                <a:solidFill>
                  <a:srgbClr val="374151"/>
                </a:solidFill>
              </a:rPr>
              <a:t> </a:t>
            </a:r>
            <a:r>
              <a:rPr lang="en-US" sz="2000" dirty="0" err="1">
                <a:solidFill>
                  <a:srgbClr val="374151"/>
                </a:solidFill>
              </a:rPr>
              <a:t>lancar</a:t>
            </a:r>
            <a:r>
              <a:rPr lang="en-US" sz="2000" dirty="0">
                <a:solidFill>
                  <a:srgbClr val="374151"/>
                </a:solidFill>
              </a:rPr>
              <a:t>, </a:t>
            </a:r>
            <a:r>
              <a:rPr lang="en-US" sz="2000" dirty="0" err="1">
                <a:solidFill>
                  <a:srgbClr val="374151"/>
                </a:solidFill>
              </a:rPr>
              <a:t>dengan</a:t>
            </a:r>
            <a:r>
              <a:rPr lang="en-US" sz="2000" dirty="0">
                <a:solidFill>
                  <a:srgbClr val="374151"/>
                </a:solidFill>
              </a:rPr>
              <a:t> </a:t>
            </a:r>
            <a:r>
              <a:rPr lang="en-US" sz="2000" dirty="0" err="1">
                <a:solidFill>
                  <a:srgbClr val="374151"/>
                </a:solidFill>
              </a:rPr>
              <a:t>pengenalan</a:t>
            </a:r>
            <a:r>
              <a:rPr lang="en-US" sz="2000" dirty="0">
                <a:solidFill>
                  <a:srgbClr val="374151"/>
                </a:solidFill>
              </a:rPr>
              <a:t>, </a:t>
            </a:r>
            <a:r>
              <a:rPr lang="en-US" sz="2000" dirty="0" err="1">
                <a:solidFill>
                  <a:srgbClr val="374151"/>
                </a:solidFill>
              </a:rPr>
              <a:t>konflik</a:t>
            </a:r>
            <a:r>
              <a:rPr lang="en-US" sz="2000" dirty="0">
                <a:solidFill>
                  <a:srgbClr val="374151"/>
                </a:solidFill>
              </a:rPr>
              <a:t>, dan </a:t>
            </a:r>
            <a:r>
              <a:rPr lang="en-US" sz="2000" dirty="0" err="1">
                <a:solidFill>
                  <a:srgbClr val="374151"/>
                </a:solidFill>
              </a:rPr>
              <a:t>penyelesaian</a:t>
            </a:r>
            <a:r>
              <a:rPr lang="en-US" sz="2000" dirty="0">
                <a:solidFill>
                  <a:srgbClr val="374151"/>
                </a:solidFill>
              </a:rPr>
              <a:t> yang </a:t>
            </a:r>
            <a:r>
              <a:rPr lang="en-US" sz="2000" dirty="0" err="1">
                <a:solidFill>
                  <a:srgbClr val="374151"/>
                </a:solidFill>
              </a:rPr>
              <a:t>memikat</a:t>
            </a:r>
            <a:r>
              <a:rPr lang="en-US" sz="2000" dirty="0">
                <a:solidFill>
                  <a:srgbClr val="374151"/>
                </a:solidFill>
              </a:rPr>
              <a:t>.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Spoken vs Written Narrative</a:t>
            </a:r>
            <a:r>
              <a:rPr lang="en-US" sz="2000" dirty="0">
                <a:solidFill>
                  <a:schemeClr val="tx1"/>
                </a:solidFill>
              </a:rPr>
              <a:t>: </a:t>
            </a:r>
            <a:r>
              <a:rPr lang="en-US" sz="2000" dirty="0" err="1">
                <a:solidFill>
                  <a:schemeClr val="tx1"/>
                </a:solidFill>
              </a:rPr>
              <a:t>Sadari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perbedaan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gaya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penyampaian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antara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narasi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tertulis</a:t>
            </a:r>
            <a:r>
              <a:rPr lang="en-US" sz="2000" dirty="0">
                <a:solidFill>
                  <a:schemeClr val="tx1"/>
                </a:solidFill>
              </a:rPr>
              <a:t> vs </a:t>
            </a:r>
            <a:r>
              <a:rPr lang="en-US" sz="2000" dirty="0" err="1">
                <a:solidFill>
                  <a:schemeClr val="tx1"/>
                </a:solidFill>
              </a:rPr>
              <a:t>lisan</a:t>
            </a:r>
            <a:endParaRPr lang="en-US" sz="2000" dirty="0">
              <a:solidFill>
                <a:schemeClr val="tx1"/>
              </a:solidFill>
            </a:endParaRP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Repetition</a:t>
            </a:r>
            <a:r>
              <a:rPr lang="en-US" sz="2000" dirty="0">
                <a:solidFill>
                  <a:schemeClr val="tx1"/>
                </a:solidFill>
              </a:rPr>
              <a:t>: </a:t>
            </a:r>
            <a:r>
              <a:rPr lang="en-US" sz="2000" dirty="0" err="1">
                <a:solidFill>
                  <a:schemeClr val="tx1"/>
                </a:solidFill>
              </a:rPr>
              <a:t>Gunakan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repetisi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sebagai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alat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untuk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memperkuat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pesan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atau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membangun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nuansa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sehingga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audiens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menangkap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elemen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penting</a:t>
            </a:r>
            <a:r>
              <a:rPr lang="en-US" sz="2000" dirty="0">
                <a:solidFill>
                  <a:schemeClr val="tx1"/>
                </a:solidFill>
              </a:rPr>
              <a:t> yang </a:t>
            </a:r>
            <a:r>
              <a:rPr lang="en-US" sz="2000" dirty="0" err="1">
                <a:solidFill>
                  <a:schemeClr val="tx1"/>
                </a:solidFill>
              </a:rPr>
              <a:t>ingin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disampaikan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B3C3C1-010E-A909-8F65-CD7AB2DA8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187174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8A7409E4-D43D-4036-AE02-5131D818BD5D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942334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222A37-5376-DE78-1029-9D21324F7C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71473D57-0BA9-CCFA-B1C1-7E73AD308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Langkah – Langkah (recap)</a:t>
            </a:r>
            <a:endParaRPr lang="en-ID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13ED4C7-97D3-EBF7-F050-DA4A2EC6A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7409E4-D43D-4036-AE02-5131D818BD5D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0AD23813-DB0B-C0F5-9455-AEC1CDEE8768}"/>
              </a:ext>
            </a:extLst>
          </p:cNvPr>
          <p:cNvGraphicFramePr/>
          <p:nvPr/>
        </p:nvGraphicFramePr>
        <p:xfrm>
          <a:off x="838200" y="1439694"/>
          <a:ext cx="10515600" cy="32667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B6FE7317-C959-D42B-D08D-DB71C77BEED3}"/>
              </a:ext>
            </a:extLst>
          </p:cNvPr>
          <p:cNvSpPr txBox="1"/>
          <p:nvPr/>
        </p:nvSpPr>
        <p:spPr>
          <a:xfrm>
            <a:off x="6096000" y="4074458"/>
            <a:ext cx="28277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Cole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Nussbaumer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Knaflic</a:t>
            </a:r>
            <a:endParaRPr kumimoji="0" lang="en-ID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413366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9CCA5E-57DE-EFE1-AC86-2CA1FF5B3A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A6CFE-907B-D07F-DCB0-3166E1C9B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Lato 1 Bold"/>
                <a:ea typeface="Lato 1 Bold" panose="020B0604020202020204" charset="0"/>
                <a:cs typeface="Lato 1 Bold" panose="020B0604020202020204" charset="0"/>
                <a:sym typeface="Lato 1 Bold"/>
              </a:rPr>
              <a:t>Case Study</a:t>
            </a:r>
            <a:endParaRPr lang="en-US" sz="3600" b="1" dirty="0">
              <a:latin typeface="Lato 1 Bold" panose="020B0604020202020204" charset="0"/>
              <a:ea typeface="Lato 1 Bold" panose="020B0604020202020204" charset="0"/>
              <a:cs typeface="Lato 1 Bold" panose="020B060402020202020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A64969-7873-7DB3-669B-8D19531C15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Creating Story</a:t>
            </a:r>
          </a:p>
        </p:txBody>
      </p:sp>
    </p:spTree>
    <p:extLst>
      <p:ext uri="{BB962C8B-B14F-4D97-AF65-F5344CB8AC3E}">
        <p14:creationId xmlns:p14="http://schemas.microsoft.com/office/powerpoint/2010/main" val="297097792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E8812-5BE4-AE95-52E2-90A62C83F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8216"/>
          </a:xfrm>
        </p:spPr>
        <p:txBody>
          <a:bodyPr/>
          <a:lstStyle/>
          <a:p>
            <a:r>
              <a:rPr lang="en-US" b="1" dirty="0"/>
              <a:t>Case Study</a:t>
            </a:r>
            <a:endParaRPr lang="en-ID" b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96CB4F4-A86B-C3A8-85C1-E6E27CDC2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7B00D-6E40-4943-B77A-CA1D5EF2D6D4}" type="slidenum">
              <a:rPr lang="en-ID" smtClean="0"/>
              <a:pPr/>
              <a:t>44</a:t>
            </a:fld>
            <a:endParaRPr lang="en-ID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732FB6A0-02CF-75AD-E53F-A288E3E164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716731"/>
            <a:ext cx="6751905" cy="4038950"/>
          </a:xfrm>
          <a:prstGeom prst="rect">
            <a:avLst/>
          </a:prstGeom>
        </p:spPr>
      </p:pic>
      <p:pic>
        <p:nvPicPr>
          <p:cNvPr id="5" name="Graphic 4" descr="User with solid fill">
            <a:extLst>
              <a:ext uri="{FF2B5EF4-FFF2-40B4-BE49-F238E27FC236}">
                <a16:creationId xmlns:a16="http://schemas.microsoft.com/office/drawing/2014/main" id="{EF70A980-0E0C-7A17-8B33-87998E5404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65939" y="4450466"/>
            <a:ext cx="914400" cy="914400"/>
          </a:xfrm>
          <a:prstGeom prst="rect">
            <a:avLst/>
          </a:prstGeom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8E15FECA-C318-EA66-936D-E38466BDC283}"/>
              </a:ext>
            </a:extLst>
          </p:cNvPr>
          <p:cNvSpPr/>
          <p:nvPr/>
        </p:nvSpPr>
        <p:spPr>
          <a:xfrm>
            <a:off x="7801336" y="1493134"/>
            <a:ext cx="4062714" cy="2465408"/>
          </a:xfrm>
          <a:prstGeom prst="wedgeRoundRectCallout">
            <a:avLst>
              <a:gd name="adj1" fmla="val -28525"/>
              <a:gd name="adj2" fmla="val 69487"/>
              <a:gd name="adj3" fmla="val 16667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 </a:t>
            </a:r>
            <a:r>
              <a:rPr lang="en-US" dirty="0">
                <a:solidFill>
                  <a:schemeClr val="tx1"/>
                </a:solidFill>
                <a:highlight>
                  <a:srgbClr val="FFFF00"/>
                </a:highlight>
                <a:latin typeface="Segoe UI" panose="020B0502040204020203" pitchFamily="34" charset="0"/>
                <a:cs typeface="Segoe UI" panose="020B0502040204020203" pitchFamily="34" charset="0"/>
              </a:rPr>
              <a:t>total number </a:t>
            </a:r>
            <a:r>
              <a:rPr lang="en-US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of contacts is important, but it’s more important to me that they see </a:t>
            </a:r>
            <a:r>
              <a:rPr lang="en-US" dirty="0">
                <a:solidFill>
                  <a:schemeClr val="tx1"/>
                </a:solidFill>
                <a:highlight>
                  <a:srgbClr val="FFFF00"/>
                </a:highlight>
                <a:latin typeface="Segoe UI" panose="020B0502040204020203" pitchFamily="34" charset="0"/>
                <a:cs typeface="Segoe UI" panose="020B0502040204020203" pitchFamily="34" charset="0"/>
              </a:rPr>
              <a:t>how much of that total each category makes up</a:t>
            </a:r>
            <a:r>
              <a:rPr lang="en-US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They’ll be able to see shares that </a:t>
            </a:r>
            <a:r>
              <a:rPr lang="en-US" dirty="0">
                <a:solidFill>
                  <a:schemeClr val="tx1"/>
                </a:solidFill>
                <a:highlight>
                  <a:srgbClr val="FFFF00"/>
                </a:highlight>
                <a:latin typeface="Segoe UI" panose="020B0502040204020203" pitchFamily="34" charset="0"/>
                <a:cs typeface="Segoe UI" panose="020B0502040204020203" pitchFamily="34" charset="0"/>
              </a:rPr>
              <a:t>make up the whole growing and shrinking over time</a:t>
            </a:r>
            <a:r>
              <a:rPr lang="en-US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00109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0E35C4-43E0-EB25-AC27-B761A45533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37C8A-78BD-3757-F2D8-A53C3FDF6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8216"/>
          </a:xfrm>
        </p:spPr>
        <p:txBody>
          <a:bodyPr/>
          <a:lstStyle/>
          <a:p>
            <a:r>
              <a:rPr lang="en-US" b="1" dirty="0"/>
              <a:t>Case Study</a:t>
            </a:r>
            <a:endParaRPr lang="en-ID" b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0F46CE-1681-053B-5E17-E90111703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7B00D-6E40-4943-B77A-CA1D5EF2D6D4}" type="slidenum">
              <a:rPr lang="en-ID" smtClean="0"/>
              <a:pPr/>
              <a:t>45</a:t>
            </a:fld>
            <a:endParaRPr lang="en-ID" dirty="0"/>
          </a:p>
        </p:txBody>
      </p:sp>
      <p:pic>
        <p:nvPicPr>
          <p:cNvPr id="7" name="Graphic 6" descr="User with solid fill">
            <a:extLst>
              <a:ext uri="{FF2B5EF4-FFF2-40B4-BE49-F238E27FC236}">
                <a16:creationId xmlns:a16="http://schemas.microsoft.com/office/drawing/2014/main" id="{CC0453C2-93CE-1EF4-32D2-BDABC096BE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65939" y="4450466"/>
            <a:ext cx="914400" cy="9144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1604011D-C5D2-913B-BCB3-33614FB6918D}"/>
              </a:ext>
            </a:extLst>
          </p:cNvPr>
          <p:cNvSpPr/>
          <p:nvPr/>
        </p:nvSpPr>
        <p:spPr>
          <a:xfrm>
            <a:off x="7801336" y="1493134"/>
            <a:ext cx="4062714" cy="2465408"/>
          </a:xfrm>
          <a:prstGeom prst="wedgeRoundRectCallout">
            <a:avLst>
              <a:gd name="adj1" fmla="val -28525"/>
              <a:gd name="adj2" fmla="val 69487"/>
              <a:gd name="adj3" fmla="val 16667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Basically, what matters to me is to show </a:t>
            </a:r>
            <a:r>
              <a:rPr lang="en-US" dirty="0">
                <a:solidFill>
                  <a:schemeClr val="tx1"/>
                </a:solidFill>
                <a:highlight>
                  <a:srgbClr val="FFFF00"/>
                </a:highlight>
                <a:latin typeface="Segoe UI" panose="020B0502040204020203" pitchFamily="34" charset="0"/>
                <a:cs typeface="Segoe UI" panose="020B0502040204020203" pitchFamily="34" charset="0"/>
              </a:rPr>
              <a:t>how much of the total activity is digital over time</a:t>
            </a:r>
            <a:r>
              <a:rPr lang="en-US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r>
              <a:rPr lang="en-US" dirty="0">
                <a:solidFill>
                  <a:schemeClr val="tx1"/>
                </a:solidFill>
                <a:highlight>
                  <a:srgbClr val="FFFF00"/>
                </a:highlight>
                <a:latin typeface="Segoe UI" panose="020B0502040204020203" pitchFamily="34" charset="0"/>
                <a:cs typeface="Segoe UI" panose="020B0502040204020203" pitchFamily="34" charset="0"/>
              </a:rPr>
              <a:t>Comparing</a:t>
            </a:r>
            <a:r>
              <a:rPr lang="en-US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how those </a:t>
            </a:r>
            <a:r>
              <a:rPr lang="en-US" dirty="0">
                <a:solidFill>
                  <a:schemeClr val="tx1"/>
                </a:solidFill>
                <a:highlight>
                  <a:srgbClr val="FFFF00"/>
                </a:highlight>
                <a:latin typeface="Segoe UI" panose="020B0502040204020203" pitchFamily="34" charset="0"/>
                <a:cs typeface="Segoe UI" panose="020B0502040204020203" pitchFamily="34" charset="0"/>
              </a:rPr>
              <a:t>two categories</a:t>
            </a:r>
            <a:r>
              <a:rPr lang="en-US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are </a:t>
            </a:r>
            <a:r>
              <a:rPr lang="en-US" dirty="0">
                <a:solidFill>
                  <a:schemeClr val="tx1"/>
                </a:solidFill>
                <a:highlight>
                  <a:srgbClr val="FFFF00"/>
                </a:highlight>
                <a:latin typeface="Segoe UI" panose="020B0502040204020203" pitchFamily="34" charset="0"/>
                <a:cs typeface="Segoe UI" panose="020B0502040204020203" pitchFamily="34" charset="0"/>
              </a:rPr>
              <a:t>growing against phone and in-person </a:t>
            </a:r>
            <a:r>
              <a:rPr lang="en-US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contacts will tell us where we’re going and where we should invest.</a:t>
            </a:r>
          </a:p>
        </p:txBody>
      </p:sp>
      <p:pic>
        <p:nvPicPr>
          <p:cNvPr id="9" name="Content Placeholder 6">
            <a:extLst>
              <a:ext uri="{FF2B5EF4-FFF2-40B4-BE49-F238E27FC236}">
                <a16:creationId xmlns:a16="http://schemas.microsoft.com/office/drawing/2014/main" id="{A1A74C93-D4DE-6D9B-E03B-0FD34AA5F3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690688"/>
            <a:ext cx="6675698" cy="40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8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2FC806-CFB0-4C37-A109-E5F3C7D763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426CBB-5063-38D7-EBFB-B3025CAFE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8216"/>
          </a:xfrm>
        </p:spPr>
        <p:txBody>
          <a:bodyPr/>
          <a:lstStyle/>
          <a:p>
            <a:r>
              <a:rPr lang="en-US" b="1" dirty="0"/>
              <a:t>Case Study</a:t>
            </a:r>
            <a:endParaRPr lang="en-ID" b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06CDB14-B387-74E3-5AEB-8FAD07267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7B00D-6E40-4943-B77A-CA1D5EF2D6D4}" type="slidenum">
              <a:rPr lang="en-ID" smtClean="0"/>
              <a:pPr/>
              <a:t>46</a:t>
            </a:fld>
            <a:endParaRPr lang="en-ID" dirty="0"/>
          </a:p>
        </p:txBody>
      </p:sp>
      <p:pic>
        <p:nvPicPr>
          <p:cNvPr id="4" name="Graphic 3" descr="User with solid fill">
            <a:extLst>
              <a:ext uri="{FF2B5EF4-FFF2-40B4-BE49-F238E27FC236}">
                <a16:creationId xmlns:a16="http://schemas.microsoft.com/office/drawing/2014/main" id="{CC593144-C727-7CA1-7874-2F6F66DFEA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65939" y="4450466"/>
            <a:ext cx="914400" cy="914400"/>
          </a:xfrm>
          <a:prstGeom prst="rect">
            <a:avLst/>
          </a:prstGeom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A061E3A0-A303-AF1B-06DF-AC2B81BA7253}"/>
              </a:ext>
            </a:extLst>
          </p:cNvPr>
          <p:cNvSpPr/>
          <p:nvPr/>
        </p:nvSpPr>
        <p:spPr>
          <a:xfrm>
            <a:off x="7801336" y="1493134"/>
            <a:ext cx="4062714" cy="2465408"/>
          </a:xfrm>
          <a:prstGeom prst="wedgeRoundRectCallout">
            <a:avLst>
              <a:gd name="adj1" fmla="val -28525"/>
              <a:gd name="adj2" fmla="val 69487"/>
              <a:gd name="adj3" fmla="val 16667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I’m worried they’ll get lost in all that trend data. Really we just want them to see </a:t>
            </a:r>
            <a:r>
              <a:rPr lang="en-US" dirty="0">
                <a:solidFill>
                  <a:schemeClr val="tx1"/>
                </a:solidFill>
                <a:highlight>
                  <a:srgbClr val="FFFF00"/>
                </a:highlight>
                <a:latin typeface="Segoe UI" panose="020B0502040204020203" pitchFamily="34" charset="0"/>
                <a:cs typeface="Segoe UI" panose="020B0502040204020203" pitchFamily="34" charset="0"/>
              </a:rPr>
              <a:t>snapshots</a:t>
            </a:r>
            <a:r>
              <a:rPr lang="en-US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of how </a:t>
            </a:r>
            <a:r>
              <a:rPr lang="en-US" dirty="0">
                <a:solidFill>
                  <a:schemeClr val="tx1"/>
                </a:solidFill>
                <a:highlight>
                  <a:srgbClr val="FFFF00"/>
                </a:highlight>
                <a:latin typeface="Segoe UI" panose="020B0502040204020203" pitchFamily="34" charset="0"/>
                <a:cs typeface="Segoe UI" panose="020B0502040204020203" pitchFamily="34" charset="0"/>
              </a:rPr>
              <a:t>the mix is changing</a:t>
            </a:r>
            <a:r>
              <a:rPr lang="en-US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Where were we </a:t>
            </a:r>
            <a:r>
              <a:rPr lang="en-US" dirty="0">
                <a:solidFill>
                  <a:schemeClr val="tx1"/>
                </a:solidFill>
                <a:highlight>
                  <a:srgbClr val="FFFF00"/>
                </a:highlight>
                <a:latin typeface="Segoe UI" panose="020B0502040204020203" pitchFamily="34" charset="0"/>
                <a:cs typeface="Segoe UI" panose="020B0502040204020203" pitchFamily="34" charset="0"/>
              </a:rPr>
              <a:t>two years ago? Last year? And this year?</a:t>
            </a:r>
            <a:r>
              <a:rPr lang="en-US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If they can see those moments, they’ll get the idea of how the </a:t>
            </a:r>
            <a:r>
              <a:rPr lang="en-US" dirty="0">
                <a:solidFill>
                  <a:schemeClr val="tx1"/>
                </a:solidFill>
                <a:highlight>
                  <a:srgbClr val="FFFF00"/>
                </a:highlight>
                <a:latin typeface="Segoe UI" panose="020B0502040204020203" pitchFamily="34" charset="0"/>
                <a:cs typeface="Segoe UI" panose="020B0502040204020203" pitchFamily="34" charset="0"/>
              </a:rPr>
              <a:t>proportions are changing</a:t>
            </a:r>
            <a:r>
              <a:rPr lang="en-US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56090BD-C5CB-3E85-5EFD-7C55B4437E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690688"/>
            <a:ext cx="6675698" cy="4023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909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97AFD7-2980-B26E-7DF6-3C28DAE8D8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39DE0-8548-183A-C23E-27586380C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8216"/>
          </a:xfrm>
        </p:spPr>
        <p:txBody>
          <a:bodyPr/>
          <a:lstStyle/>
          <a:p>
            <a:r>
              <a:rPr lang="en-US" b="1" dirty="0"/>
              <a:t>Case Study</a:t>
            </a:r>
            <a:endParaRPr lang="en-ID" b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F41676F-4E76-CF3D-E449-07B92B755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7B00D-6E40-4943-B77A-CA1D5EF2D6D4}" type="slidenum">
              <a:rPr lang="en-ID" smtClean="0"/>
              <a:pPr/>
              <a:t>47</a:t>
            </a:fld>
            <a:endParaRPr lang="en-ID" dirty="0"/>
          </a:p>
        </p:txBody>
      </p:sp>
      <p:pic>
        <p:nvPicPr>
          <p:cNvPr id="4" name="Graphic 3" descr="User with solid fill">
            <a:extLst>
              <a:ext uri="{FF2B5EF4-FFF2-40B4-BE49-F238E27FC236}">
                <a16:creationId xmlns:a16="http://schemas.microsoft.com/office/drawing/2014/main" id="{939D5ECC-B10C-AF59-84B9-570D085D87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52510" y="5167311"/>
            <a:ext cx="914400" cy="914400"/>
          </a:xfrm>
          <a:prstGeom prst="rect">
            <a:avLst/>
          </a:prstGeom>
        </p:spPr>
      </p:pic>
      <p:pic>
        <p:nvPicPr>
          <p:cNvPr id="5" name="Content Placeholder 6">
            <a:extLst>
              <a:ext uri="{FF2B5EF4-FFF2-40B4-BE49-F238E27FC236}">
                <a16:creationId xmlns:a16="http://schemas.microsoft.com/office/drawing/2014/main" id="{44E7F520-8E5C-69AC-2D5F-7E33A77034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628" y="1947832"/>
            <a:ext cx="4601455" cy="2962335"/>
          </a:xfrm>
          <a:prstGeom prst="rect">
            <a:avLst/>
          </a:prstGeom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AA379A1D-9168-D478-343E-CC17DE30C88F}"/>
              </a:ext>
            </a:extLst>
          </p:cNvPr>
          <p:cNvSpPr/>
          <p:nvPr/>
        </p:nvSpPr>
        <p:spPr>
          <a:xfrm>
            <a:off x="4078467" y="2549479"/>
            <a:ext cx="3599086" cy="2360688"/>
          </a:xfrm>
          <a:prstGeom prst="wedgeRoundRectCallout">
            <a:avLst>
              <a:gd name="adj1" fmla="val -7746"/>
              <a:gd name="adj2" fmla="val 62735"/>
              <a:gd name="adj3" fmla="val 16667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 think if we just give them a </a:t>
            </a:r>
            <a:r>
              <a:rPr lang="en-US" dirty="0">
                <a:solidFill>
                  <a:schemeClr val="tx1"/>
                </a:solidFill>
                <a:highlight>
                  <a:srgbClr val="FFFF00"/>
                </a:highlight>
                <a:latin typeface="Segoe UI" panose="020B0502040204020203" pitchFamily="34" charset="0"/>
                <a:cs typeface="Segoe UI" panose="020B0502040204020203" pitchFamily="34" charset="0"/>
              </a:rPr>
              <a:t>snapshot view</a:t>
            </a:r>
            <a:r>
              <a:rPr lang="en-US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of </a:t>
            </a:r>
            <a:r>
              <a:rPr lang="en-US" dirty="0">
                <a:solidFill>
                  <a:schemeClr val="tx1"/>
                </a:solidFill>
                <a:highlight>
                  <a:srgbClr val="FFFF00"/>
                </a:highlight>
                <a:latin typeface="Segoe UI" panose="020B0502040204020203" pitchFamily="34" charset="0"/>
                <a:cs typeface="Segoe UI" panose="020B0502040204020203" pitchFamily="34" charset="0"/>
              </a:rPr>
              <a:t>digital versus non-digital </a:t>
            </a:r>
            <a:r>
              <a:rPr lang="en-US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contacts, </a:t>
            </a:r>
            <a:r>
              <a:rPr lang="en-US" dirty="0">
                <a:solidFill>
                  <a:schemeClr val="tx1"/>
                </a:solidFill>
                <a:highlight>
                  <a:srgbClr val="FFFF00"/>
                </a:highlight>
                <a:latin typeface="Segoe UI" panose="020B0502040204020203" pitchFamily="34" charset="0"/>
                <a:cs typeface="Segoe UI" panose="020B0502040204020203" pitchFamily="34" charset="0"/>
              </a:rPr>
              <a:t>year over year</a:t>
            </a:r>
            <a:r>
              <a:rPr lang="en-US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that’s enough to get the point across that digital is growing as a total share, and fast.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594264D-35DE-8547-53E2-115248AAD7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6335" y="1690688"/>
            <a:ext cx="3504880" cy="3867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13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2279CA-B770-C308-A7BF-AD11D837B4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086C38-3FEB-7647-FBAB-F08341F88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Lato 1 Bold"/>
                <a:ea typeface="Lato 1 Bold" panose="020B0604020202020204" charset="0"/>
                <a:cs typeface="Lato 1 Bold" panose="020B0604020202020204" charset="0"/>
                <a:sym typeface="Lato 1 Bold"/>
              </a:rPr>
              <a:t>Hands on Data Visualization</a:t>
            </a:r>
            <a:endParaRPr lang="en-US" sz="3600" b="1" dirty="0">
              <a:latin typeface="Lato 1 Bold" panose="020B0604020202020204" charset="0"/>
              <a:ea typeface="Lato 1 Bold" panose="020B0604020202020204" charset="0"/>
              <a:cs typeface="Lato 1 Bold" panose="020B060402020202020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1812DA-64B1-825A-AD26-5D3BEB6D94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On Excel Spreadsheet</a:t>
            </a:r>
          </a:p>
        </p:txBody>
      </p:sp>
    </p:spTree>
    <p:extLst>
      <p:ext uri="{BB962C8B-B14F-4D97-AF65-F5344CB8AC3E}">
        <p14:creationId xmlns:p14="http://schemas.microsoft.com/office/powerpoint/2010/main" val="93638423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2F6874-7D0F-B0B8-1A85-F0E711DF5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7B00D-6E40-4943-B77A-CA1D5EF2D6D4}" type="slidenum">
              <a:rPr lang="en-ID" smtClean="0"/>
              <a:pPr/>
              <a:t>49</a:t>
            </a:fld>
            <a:endParaRPr lang="en-ID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01BDFF-B4B4-3CEB-104E-CD2180BE8F4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302434" y="259765"/>
            <a:ext cx="3587131" cy="658454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chemeClr val="bg1"/>
                </a:solidFill>
                <a:latin typeface="Lato 1 Bold" panose="020B0604020202020204" charset="0"/>
                <a:ea typeface="Lato 1 Bold" panose="020B0604020202020204" charset="0"/>
                <a:cs typeface="Lato 1 Bold" panose="020B0604020202020204" charset="0"/>
              </a:rPr>
              <a:t>Aktivitas</a:t>
            </a:r>
            <a:r>
              <a:rPr lang="en-US" sz="3600" b="1" dirty="0">
                <a:solidFill>
                  <a:schemeClr val="bg1"/>
                </a:solidFill>
                <a:latin typeface="Lato 1 Bold" panose="020B0604020202020204" charset="0"/>
                <a:ea typeface="Lato 1 Bold" panose="020B0604020202020204" charset="0"/>
                <a:cs typeface="Lato 1 Bold" panose="020B060402020202020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Lato 1 Bold" panose="020B0604020202020204" charset="0"/>
                <a:ea typeface="Lato 1 Bold" panose="020B0604020202020204" charset="0"/>
                <a:cs typeface="Lato 1 Bold" panose="020B0604020202020204" charset="0"/>
              </a:rPr>
              <a:t>Kelas</a:t>
            </a:r>
            <a:endParaRPr lang="en-US" sz="3600" b="1" dirty="0">
              <a:solidFill>
                <a:schemeClr val="bg1"/>
              </a:solidFill>
              <a:latin typeface="Lato 1 Bold" panose="020B0604020202020204" charset="0"/>
              <a:ea typeface="Lato 1 Bold" panose="020B0604020202020204" charset="0"/>
              <a:cs typeface="Lato 1 Bold" panose="020B060402020202020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7A6C23-EE22-F64D-BB20-151F0AC0F921}"/>
              </a:ext>
            </a:extLst>
          </p:cNvPr>
          <p:cNvSpPr txBox="1"/>
          <p:nvPr/>
        </p:nvSpPr>
        <p:spPr>
          <a:xfrm>
            <a:off x="922953" y="1732141"/>
            <a:ext cx="9948994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ID" sz="2400" dirty="0"/>
              <a:t>Buat 5 </a:t>
            </a:r>
            <a:r>
              <a:rPr lang="en-ID" sz="2400" dirty="0" err="1"/>
              <a:t>Kelompok</a:t>
            </a:r>
            <a:r>
              <a:rPr lang="en-ID" sz="2400" dirty="0"/>
              <a:t>	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ID" sz="2400" dirty="0" err="1"/>
              <a:t>Gunakan</a:t>
            </a:r>
            <a:r>
              <a:rPr lang="en-ID" sz="2400" dirty="0"/>
              <a:t> File AktivitasDataViz.xlsx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ID" sz="2400" dirty="0" err="1"/>
              <a:t>Diskusikan</a:t>
            </a:r>
            <a:r>
              <a:rPr lang="en-ID" sz="2400" dirty="0"/>
              <a:t> Data/</a:t>
            </a:r>
            <a:r>
              <a:rPr lang="en-ID" sz="2400" dirty="0" err="1"/>
              <a:t>Tabel</a:t>
            </a:r>
            <a:r>
              <a:rPr lang="en-ID" sz="2400" dirty="0"/>
              <a:t> yang </a:t>
            </a:r>
            <a:r>
              <a:rPr lang="en-ID" sz="2400" dirty="0" err="1"/>
              <a:t>digunakan</a:t>
            </a:r>
            <a:r>
              <a:rPr lang="en-ID" sz="2400" dirty="0"/>
              <a:t> </a:t>
            </a:r>
            <a:r>
              <a:rPr lang="en-ID" sz="2400" dirty="0" err="1"/>
              <a:t>untuk</a:t>
            </a:r>
            <a:r>
              <a:rPr lang="en-ID" sz="2400" dirty="0"/>
              <a:t> masing-masing Viz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ID" sz="2400" dirty="0"/>
              <a:t>Buat Prototype </a:t>
            </a:r>
            <a:r>
              <a:rPr lang="en-ID" sz="2400" dirty="0" err="1"/>
              <a:t>Visualisasi</a:t>
            </a:r>
            <a:endParaRPr lang="en-ID" sz="24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ID" sz="2400" dirty="0" err="1"/>
              <a:t>Diskusikan</a:t>
            </a:r>
            <a:r>
              <a:rPr lang="en-ID" sz="2400" dirty="0"/>
              <a:t> Prototype </a:t>
            </a:r>
            <a:r>
              <a:rPr lang="en-ID" sz="2400" dirty="0" err="1"/>
              <a:t>dengan</a:t>
            </a:r>
            <a:r>
              <a:rPr lang="en-ID" sz="2400" dirty="0"/>
              <a:t> </a:t>
            </a:r>
            <a:r>
              <a:rPr lang="en-ID" sz="2400" dirty="0" err="1"/>
              <a:t>anggota</a:t>
            </a:r>
            <a:r>
              <a:rPr lang="en-ID" sz="2400" dirty="0"/>
              <a:t> </a:t>
            </a:r>
            <a:r>
              <a:rPr lang="en-ID" sz="2400" dirty="0" err="1"/>
              <a:t>kelompok</a:t>
            </a:r>
            <a:r>
              <a:rPr lang="en-ID" sz="2400" dirty="0"/>
              <a:t> lain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ID" sz="2400" dirty="0" err="1"/>
              <a:t>Finalisasi</a:t>
            </a:r>
            <a:r>
              <a:rPr lang="en-ID" sz="2400" dirty="0"/>
              <a:t> </a:t>
            </a:r>
            <a:r>
              <a:rPr lang="en-ID" sz="2400" dirty="0" err="1"/>
              <a:t>Visualisasi</a:t>
            </a:r>
            <a:r>
              <a:rPr lang="en-ID" sz="2400" dirty="0"/>
              <a:t> </a:t>
            </a:r>
            <a:r>
              <a:rPr lang="en-ID" sz="2400" dirty="0" err="1"/>
              <a:t>menggunakan</a:t>
            </a:r>
            <a:r>
              <a:rPr lang="en-ID" sz="2400" dirty="0"/>
              <a:t> excel/tableau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ID" sz="2400" dirty="0"/>
              <a:t>Download/export masing-masing viz </a:t>
            </a:r>
            <a:r>
              <a:rPr lang="en-ID" sz="2400" dirty="0" err="1"/>
              <a:t>menjadi</a:t>
            </a:r>
            <a:r>
              <a:rPr lang="en-ID" sz="2400" dirty="0"/>
              <a:t> format image (</a:t>
            </a:r>
            <a:r>
              <a:rPr lang="en-ID" sz="2400" dirty="0" err="1"/>
              <a:t>png</a:t>
            </a:r>
            <a:r>
              <a:rPr lang="en-ID" sz="2400" dirty="0"/>
              <a:t>) - </a:t>
            </a:r>
            <a:r>
              <a:rPr lang="en-ID" sz="2400" dirty="0" err="1"/>
              <a:t>opsional</a:t>
            </a:r>
            <a:endParaRPr lang="en-ID" sz="24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ID" sz="2400" dirty="0" err="1"/>
              <a:t>Presentasikan</a:t>
            </a:r>
            <a:r>
              <a:rPr lang="en-ID" sz="2400" dirty="0"/>
              <a:t> +- 5 </a:t>
            </a:r>
            <a:r>
              <a:rPr lang="en-ID" sz="2400" dirty="0" err="1"/>
              <a:t>Menit</a:t>
            </a:r>
            <a:br>
              <a:rPr lang="en-ID" sz="2400" dirty="0"/>
            </a:br>
            <a:br>
              <a:rPr lang="en-ID" sz="2400" dirty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76362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C5908DE-FF9D-2701-E6AC-94B49A6782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5B339F4-93B9-4E04-9721-143AD6782E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734DDD3-F723-4DD3-8ABE-EC0B2AC87D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522324" y="0"/>
            <a:ext cx="7147352" cy="5777808"/>
            <a:chOff x="329184" y="1"/>
            <a:chExt cx="524256" cy="5777808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7C8EA93-3210-4C62-99E9-153C275E3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3824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EB7D2A2-F448-44D4-938C-DC84CBCB3B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1"/>
            <a:ext cx="10999072" cy="532513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BEB37C-6B04-14EB-C28B-2AFCB30CF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31961"/>
            <a:ext cx="9144000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Lato 1 Bold"/>
              </a:rPr>
              <a:t>Even a Graph Can Lies!</a:t>
            </a:r>
            <a:endParaRPr lang="en-US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5B3901-805A-67C9-660E-B4F94A1F9A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3803712"/>
            <a:ext cx="9144000" cy="1563686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Illustrated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C29458-B078-8D57-99AE-5ACF5218EC22}"/>
              </a:ext>
            </a:extLst>
          </p:cNvPr>
          <p:cNvSpPr txBox="1"/>
          <p:nvPr/>
        </p:nvSpPr>
        <p:spPr>
          <a:xfrm>
            <a:off x="5798942" y="5468253"/>
            <a:ext cx="60948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dirty="0"/>
              <a:t>https://handsondataviz.org/how-to-lie-with-charts.html</a:t>
            </a:r>
          </a:p>
        </p:txBody>
      </p:sp>
    </p:spTree>
    <p:extLst>
      <p:ext uri="{BB962C8B-B14F-4D97-AF65-F5344CB8AC3E}">
        <p14:creationId xmlns:p14="http://schemas.microsoft.com/office/powerpoint/2010/main" val="21613812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9FB4648-5D30-11BA-FBEB-D2AD4612E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135" y="191527"/>
            <a:ext cx="10515600" cy="619613"/>
          </a:xfrm>
        </p:spPr>
        <p:txBody>
          <a:bodyPr>
            <a:normAutofit fontScale="90000"/>
          </a:bodyPr>
          <a:lstStyle/>
          <a:p>
            <a:endParaRPr lang="en-ID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2329C1-4BD7-0C52-C18A-53A125B16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7B00D-6E40-4943-B77A-CA1D5EF2D6D4}" type="slidenum">
              <a:rPr lang="en-ID" smtClean="0"/>
              <a:t>6</a:t>
            </a:fld>
            <a:endParaRPr lang="en-ID"/>
          </a:p>
        </p:txBody>
      </p:sp>
      <p:pic>
        <p:nvPicPr>
          <p:cNvPr id="2050" name="Picture 2" descr="The Zero baseline GDP line chart (left), and the Truncated baseline line chart, with the Chart editor (right).">
            <a:extLst>
              <a:ext uri="{FF2B5EF4-FFF2-40B4-BE49-F238E27FC236}">
                <a16:creationId xmlns:a16="http://schemas.microsoft.com/office/drawing/2014/main" id="{68754EB2-0B5D-6E0C-9DE6-46AD4B50E8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04207"/>
            <a:ext cx="12192000" cy="496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80939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DD1314-C715-7998-3A43-6FA1153EBC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03B7F0-5372-FC1D-E4D2-CF8F34FF4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7B00D-6E40-4943-B77A-CA1D5EF2D6D4}" type="slidenum">
              <a:rPr lang="en-ID" smtClean="0"/>
              <a:t>7</a:t>
            </a:fld>
            <a:endParaRPr lang="en-ID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ED948B4E-9F66-2336-3E9F-5CC096CA71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265" y="136525"/>
            <a:ext cx="9273251" cy="5733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46009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B217B2-668D-D6BC-BAE0-E3C4C6DFC2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>
            <a:extLst>
              <a:ext uri="{FF2B5EF4-FFF2-40B4-BE49-F238E27FC236}">
                <a16:creationId xmlns:a16="http://schemas.microsoft.com/office/drawing/2014/main" id="{C1C80337-429C-3DB0-863B-A99C3E3613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4230"/>
            <a:ext cx="7304935" cy="4516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AB13F0-E98F-763D-9B2A-38DE6BED6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7B00D-6E40-4943-B77A-CA1D5EF2D6D4}" type="slidenum">
              <a:rPr lang="en-ID" smtClean="0"/>
              <a:t>8</a:t>
            </a:fld>
            <a:endParaRPr lang="en-ID"/>
          </a:p>
        </p:txBody>
      </p:sp>
      <p:pic>
        <p:nvPicPr>
          <p:cNvPr id="4098" name="Picture 2" descr="Misleading chart with a lengthened vertical axis.">
            <a:extLst>
              <a:ext uri="{FF2B5EF4-FFF2-40B4-BE49-F238E27FC236}">
                <a16:creationId xmlns:a16="http://schemas.microsoft.com/office/drawing/2014/main" id="{6F05CFF5-16BE-E4EC-E583-70F375A6D7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113"/>
          <a:stretch/>
        </p:blipFill>
        <p:spPr bwMode="auto">
          <a:xfrm>
            <a:off x="6288671" y="389485"/>
            <a:ext cx="5732172" cy="498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99174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840609-84AF-6F64-FF47-25EEEF0ABD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>
            <a:extLst>
              <a:ext uri="{FF2B5EF4-FFF2-40B4-BE49-F238E27FC236}">
                <a16:creationId xmlns:a16="http://schemas.microsoft.com/office/drawing/2014/main" id="{C5F36F16-995C-0E81-417F-68B893BA75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50" y="443413"/>
            <a:ext cx="5380892" cy="3326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6D887E-E234-F64F-4A28-44F99FC7B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7B00D-6E40-4943-B77A-CA1D5EF2D6D4}" type="slidenum">
              <a:rPr lang="en-ID" smtClean="0"/>
              <a:t>9</a:t>
            </a:fld>
            <a:endParaRPr lang="en-ID"/>
          </a:p>
        </p:txBody>
      </p:sp>
      <p:pic>
        <p:nvPicPr>
          <p:cNvPr id="4098" name="Picture 2" descr="Misleading chart with a lengthened vertical axis.">
            <a:extLst>
              <a:ext uri="{FF2B5EF4-FFF2-40B4-BE49-F238E27FC236}">
                <a16:creationId xmlns:a16="http://schemas.microsoft.com/office/drawing/2014/main" id="{CB016BA4-1DA2-8B64-81B6-816C473848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113"/>
          <a:stretch/>
        </p:blipFill>
        <p:spPr bwMode="auto">
          <a:xfrm>
            <a:off x="5609780" y="577640"/>
            <a:ext cx="3623180" cy="3151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Misleading chart with a stretched aspect ratio.">
            <a:extLst>
              <a:ext uri="{FF2B5EF4-FFF2-40B4-BE49-F238E27FC236}">
                <a16:creationId xmlns:a16="http://schemas.microsoft.com/office/drawing/2014/main" id="{ED5FBC9E-0A37-C939-3508-630F9B37DC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50" y="3967044"/>
            <a:ext cx="7004251" cy="1371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Rules of thumb do not always work. Cairo’s recommendation to use 1:3 aspect ratio to represent 300% change results in a misleading chart in this particular example.">
            <a:extLst>
              <a:ext uri="{FF2B5EF4-FFF2-40B4-BE49-F238E27FC236}">
                <a16:creationId xmlns:a16="http://schemas.microsoft.com/office/drawing/2014/main" id="{00CDD492-B9DE-2CD6-B1E9-DD92875BFA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7248" y="323412"/>
            <a:ext cx="1876425" cy="535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Once again, rules of thumb do not always work. Cairo’s recommendation for an 8% increase results in a 12:1 aspect ratio that produces a misleading chart in this particular example.">
            <a:extLst>
              <a:ext uri="{FF2B5EF4-FFF2-40B4-BE49-F238E27FC236}">
                <a16:creationId xmlns:a16="http://schemas.microsoft.com/office/drawing/2014/main" id="{98EB7F23-D2F9-E338-9B4B-250EE6C124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9" y="5535384"/>
            <a:ext cx="7427022" cy="117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36777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Source Serif Pro Black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ed6fb366-8322-46f3-915e-c4d037a454a9}" enabled="0" method="" siteId="{ed6fb366-8322-46f3-915e-c4d037a454a9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3767</TotalTime>
  <Words>942</Words>
  <Application>Microsoft Office PowerPoint</Application>
  <PresentationFormat>Widescreen</PresentationFormat>
  <Paragraphs>169</Paragraphs>
  <Slides>49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49</vt:i4>
      </vt:variant>
    </vt:vector>
  </HeadingPairs>
  <TitlesOfParts>
    <vt:vector size="60" baseType="lpstr">
      <vt:lpstr>Helvetica Neue</vt:lpstr>
      <vt:lpstr>Lato 1 Bold</vt:lpstr>
      <vt:lpstr>Lato 2</vt:lpstr>
      <vt:lpstr>Aptos</vt:lpstr>
      <vt:lpstr>Aptos Display</vt:lpstr>
      <vt:lpstr>Arial</vt:lpstr>
      <vt:lpstr>Calibri</vt:lpstr>
      <vt:lpstr>Segoe UI</vt:lpstr>
      <vt:lpstr>Source Serif Pro Black</vt:lpstr>
      <vt:lpstr>Office Theme</vt:lpstr>
      <vt:lpstr>1_Office Theme</vt:lpstr>
      <vt:lpstr>PowerPoint Presentation</vt:lpstr>
      <vt:lpstr>Reference</vt:lpstr>
      <vt:lpstr>Bad Graphs Are Everywhere!</vt:lpstr>
      <vt:lpstr>PowerPoint Presentation</vt:lpstr>
      <vt:lpstr>Even a Graph Can Lies!</vt:lpstr>
      <vt:lpstr>PowerPoint Presentation</vt:lpstr>
      <vt:lpstr>PowerPoint Presentation</vt:lpstr>
      <vt:lpstr>PowerPoint Presentation</vt:lpstr>
      <vt:lpstr>PowerPoint Presentation</vt:lpstr>
      <vt:lpstr>Designing Data Visualization Storytelling</vt:lpstr>
      <vt:lpstr>PowerPoint Presentation</vt:lpstr>
      <vt:lpstr>Langkah – Langkah </vt:lpstr>
      <vt:lpstr>#1 Memahami Konteks</vt:lpstr>
      <vt:lpstr>Memahami Konteks Exploratory - Explanatory </vt:lpstr>
      <vt:lpstr># 2 Memilih Visualisasi yang Sesuai </vt:lpstr>
      <vt:lpstr># 2 Memilih Visualisasi yang Sesuai </vt:lpstr>
      <vt:lpstr>PowerPoint Presentation</vt:lpstr>
      <vt:lpstr>We See First What Stands Out</vt:lpstr>
      <vt:lpstr>We seek meaning and make connection</vt:lpstr>
      <vt:lpstr>PowerPoint Presentation</vt:lpstr>
      <vt:lpstr># 2 Memilih Visualisasi yang Sesuai </vt:lpstr>
      <vt:lpstr>Tipe – Tipe Chart * slide bahan</vt:lpstr>
      <vt:lpstr>PowerPoint Presentation</vt:lpstr>
      <vt:lpstr>PowerPoint Presentation</vt:lpstr>
      <vt:lpstr>PowerPoint Presentation</vt:lpstr>
      <vt:lpstr># 2 Memilih Visualisasi yang Sesuai </vt:lpstr>
      <vt:lpstr>All About Color</vt:lpstr>
      <vt:lpstr>PowerPoint Presentation</vt:lpstr>
      <vt:lpstr># 3 Mengidentifikasi dan Menghilangkan Clutter</vt:lpstr>
      <vt:lpstr>PowerPoint Presentation</vt:lpstr>
      <vt:lpstr>Identify Clutter in Your Graph</vt:lpstr>
      <vt:lpstr>PowerPoint Presentation</vt:lpstr>
      <vt:lpstr>PowerPoint Presentation</vt:lpstr>
      <vt:lpstr># 4 Menambahkan Penekanan / Fokus</vt:lpstr>
      <vt:lpstr>PowerPoint Presentation</vt:lpstr>
      <vt:lpstr>Pre-attentive Attribute in Graphs</vt:lpstr>
      <vt:lpstr>PowerPoint Presentation</vt:lpstr>
      <vt:lpstr># 5 Berpikir Seperti Seorang Desainer</vt:lpstr>
      <vt:lpstr>Berpikir Seperti Seorang Desainer</vt:lpstr>
      <vt:lpstr># 6 Menceritakan Suatu Kisah</vt:lpstr>
      <vt:lpstr>Menceritakan Suatu Kisah</vt:lpstr>
      <vt:lpstr>Langkah – Langkah (recap)</vt:lpstr>
      <vt:lpstr>Case Study</vt:lpstr>
      <vt:lpstr>Case Study</vt:lpstr>
      <vt:lpstr>Case Study</vt:lpstr>
      <vt:lpstr>Case Study</vt:lpstr>
      <vt:lpstr>Case Study</vt:lpstr>
      <vt:lpstr>Hands on Data Visualization</vt:lpstr>
      <vt:lpstr>Aktivitas Kelas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Reza Rizky Pratama</dc:creator>
  <cp:lastModifiedBy>Reza Rizky Pratama</cp:lastModifiedBy>
  <cp:revision>7</cp:revision>
  <dcterms:created xsi:type="dcterms:W3CDTF">2024-10-14T08:46:23Z</dcterms:created>
  <dcterms:modified xsi:type="dcterms:W3CDTF">2025-01-15T17:10:59Z</dcterms:modified>
</cp:coreProperties>
</file>