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5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Lst>
  <p:sldSz cy="6858000" cx="12192000"/>
  <p:notesSz cx="6858000" cy="9144000"/>
  <p:embeddedFontLst>
    <p:embeddedFont>
      <p:font typeface="Libre Franklin"/>
      <p:regular r:id="rId59"/>
      <p:bold r:id="rId60"/>
      <p:italic r:id="rId61"/>
      <p:boldItalic r:id="rId62"/>
    </p:embeddedFont>
    <p:embeddedFont>
      <p:font typeface="Libre Franklin Medium"/>
      <p:regular r:id="rId63"/>
      <p:bold r:id="rId64"/>
      <p:italic r:id="rId65"/>
      <p:boldItalic r:id="rId6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67" roundtripDataSignature="AMtx7mg8pHTflt1AN23PE1sSO4H3zpu1X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font" Target="fonts/LibreFranklin-boldItalic.fntdata"/><Relationship Id="rId61" Type="http://schemas.openxmlformats.org/officeDocument/2006/relationships/font" Target="fonts/LibreFranklin-italic.fntdata"/><Relationship Id="rId20" Type="http://schemas.openxmlformats.org/officeDocument/2006/relationships/slide" Target="slides/slide14.xml"/><Relationship Id="rId64" Type="http://schemas.openxmlformats.org/officeDocument/2006/relationships/font" Target="fonts/LibreFranklinMedium-bold.fntdata"/><Relationship Id="rId63" Type="http://schemas.openxmlformats.org/officeDocument/2006/relationships/font" Target="fonts/LibreFranklinMedium-regular.fntdata"/><Relationship Id="rId22" Type="http://schemas.openxmlformats.org/officeDocument/2006/relationships/slide" Target="slides/slide16.xml"/><Relationship Id="rId66" Type="http://schemas.openxmlformats.org/officeDocument/2006/relationships/font" Target="fonts/LibreFranklinMedium-boldItalic.fntdata"/><Relationship Id="rId21" Type="http://schemas.openxmlformats.org/officeDocument/2006/relationships/slide" Target="slides/slide15.xml"/><Relationship Id="rId65" Type="http://schemas.openxmlformats.org/officeDocument/2006/relationships/font" Target="fonts/LibreFranklinMedium-italic.fntdata"/><Relationship Id="rId24" Type="http://schemas.openxmlformats.org/officeDocument/2006/relationships/slide" Target="slides/slide18.xml"/><Relationship Id="rId23" Type="http://schemas.openxmlformats.org/officeDocument/2006/relationships/slide" Target="slides/slide17.xml"/><Relationship Id="rId67" Type="http://customschemas.google.com/relationships/presentationmetadata" Target="metadata"/><Relationship Id="rId60" Type="http://schemas.openxmlformats.org/officeDocument/2006/relationships/font" Target="fonts/LibreFranklin-bold.fntdata"/><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font" Target="fonts/LibreFranklin-regular.fntdata"/><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 name="Google Shape;129;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0" name="Google Shape;130;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rgbClr val="000000"/>
                </a:solidFill>
              </a:rPr>
              <a:t>‹#›</a:t>
            </a:fld>
            <a:endParaRPr>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7" name="Google Shape;207;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7" name="Google Shape;217;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7" name="Google Shape;227;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6" name="Google Shape;236;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4" name="Google Shape;244;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4" name="Google Shape;254;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3" name="Google Shape;263;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2" name="Google Shape;272;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1" name="Google Shape;281;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9" name="Google Shape;289;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9" name="Google Shape;139;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6" name="Google Shape;296;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2" name="Google Shape;302;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0" name="Google Shape;310;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3" name="Google Shape;323;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1" name="Google Shape;331;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0" name="Google Shape;340;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4" name="Google Shape;354;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2" name="Google Shape;362;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1" name="Google Shape;371;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1" name="Google Shape;381;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9" name="Google Shape;389;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8" name="Google Shape;398;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6" name="Google Shape;406;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9" name="Google Shape;419;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8" name="Google Shape;428;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3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6" name="Google Shape;436;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p3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4" name="Google Shape;444;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p3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2" name="Google Shape;452;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p3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2" name="Google Shape;462;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p3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0" name="Google Shape;470;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5" name="Google Shape;155;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p4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9" name="Google Shape;479;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5" name="Shape 485"/>
        <p:cNvGrpSpPr/>
        <p:nvPr/>
      </p:nvGrpSpPr>
      <p:grpSpPr>
        <a:xfrm>
          <a:off x="0" y="0"/>
          <a:ext cx="0" cy="0"/>
          <a:chOff x="0" y="0"/>
          <a:chExt cx="0" cy="0"/>
        </a:xfrm>
      </p:grpSpPr>
      <p:sp>
        <p:nvSpPr>
          <p:cNvPr id="486" name="Google Shape;486;p4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7" name="Google Shape;487;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4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6" name="Google Shape;496;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p4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6" name="Google Shape;506;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p4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5" name="Google Shape;515;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1" name="Shape 521"/>
        <p:cNvGrpSpPr/>
        <p:nvPr/>
      </p:nvGrpSpPr>
      <p:grpSpPr>
        <a:xfrm>
          <a:off x="0" y="0"/>
          <a:ext cx="0" cy="0"/>
          <a:chOff x="0" y="0"/>
          <a:chExt cx="0" cy="0"/>
        </a:xfrm>
      </p:grpSpPr>
      <p:sp>
        <p:nvSpPr>
          <p:cNvPr id="522" name="Google Shape;522;p4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3" name="Google Shape;523;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p4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2" name="Google Shape;532;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9" name="Shape 539"/>
        <p:cNvGrpSpPr/>
        <p:nvPr/>
      </p:nvGrpSpPr>
      <p:grpSpPr>
        <a:xfrm>
          <a:off x="0" y="0"/>
          <a:ext cx="0" cy="0"/>
          <a:chOff x="0" y="0"/>
          <a:chExt cx="0" cy="0"/>
        </a:xfrm>
      </p:grpSpPr>
      <p:sp>
        <p:nvSpPr>
          <p:cNvPr id="540" name="Google Shape;540;p4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1" name="Google Shape;541;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8" name="Shape 548"/>
        <p:cNvGrpSpPr/>
        <p:nvPr/>
      </p:nvGrpSpPr>
      <p:grpSpPr>
        <a:xfrm>
          <a:off x="0" y="0"/>
          <a:ext cx="0" cy="0"/>
          <a:chOff x="0" y="0"/>
          <a:chExt cx="0" cy="0"/>
        </a:xfrm>
      </p:grpSpPr>
      <p:sp>
        <p:nvSpPr>
          <p:cNvPr id="549" name="Google Shape;549;p4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0" name="Google Shape;550;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5" name="Shape 555"/>
        <p:cNvGrpSpPr/>
        <p:nvPr/>
      </p:nvGrpSpPr>
      <p:grpSpPr>
        <a:xfrm>
          <a:off x="0" y="0"/>
          <a:ext cx="0" cy="0"/>
          <a:chOff x="0" y="0"/>
          <a:chExt cx="0" cy="0"/>
        </a:xfrm>
      </p:grpSpPr>
      <p:sp>
        <p:nvSpPr>
          <p:cNvPr id="556" name="Google Shape;556;p4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7" name="Google Shape;557;p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p5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9" name="Google Shape;569;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p5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5" name="Google Shape;575;p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p5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1" name="Google Shape;581;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1" name="Google Shape;17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9" name="Google Shape;17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9" name="Google Shape;189;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8" name="Google Shape;19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bg>
      <p:bgPr>
        <a:solidFill>
          <a:schemeClr val="dk1"/>
        </a:solidFill>
      </p:bgPr>
    </p:bg>
    <p:spTree>
      <p:nvGrpSpPr>
        <p:cNvPr id="28" name="Shape 28"/>
        <p:cNvGrpSpPr/>
        <p:nvPr/>
      </p:nvGrpSpPr>
      <p:grpSpPr>
        <a:xfrm>
          <a:off x="0" y="0"/>
          <a:ext cx="0" cy="0"/>
          <a:chOff x="0" y="0"/>
          <a:chExt cx="0" cy="0"/>
        </a:xfrm>
      </p:grpSpPr>
      <p:pic>
        <p:nvPicPr>
          <p:cNvPr id="29" name="Google Shape;29;p56"/>
          <p:cNvPicPr preferRelativeResize="0"/>
          <p:nvPr/>
        </p:nvPicPr>
        <p:blipFill rotWithShape="1">
          <a:blip r:embed="rId2">
            <a:alphaModFix/>
          </a:blip>
          <a:srcRect b="0" l="0" r="0" t="0"/>
          <a:stretch/>
        </p:blipFill>
        <p:spPr>
          <a:xfrm>
            <a:off x="2751671" y="0"/>
            <a:ext cx="9440329" cy="6492240"/>
          </a:xfrm>
          <a:prstGeom prst="rect">
            <a:avLst/>
          </a:prstGeom>
          <a:noFill/>
          <a:ln>
            <a:noFill/>
          </a:ln>
        </p:spPr>
      </p:pic>
      <p:sp>
        <p:nvSpPr>
          <p:cNvPr id="30" name="Google Shape;30;p56"/>
          <p:cNvSpPr txBox="1"/>
          <p:nvPr>
            <p:ph idx="10" type="dt"/>
          </p:nvPr>
        </p:nvSpPr>
        <p:spPr>
          <a:xfrm>
            <a:off x="5141625" y="6200662"/>
            <a:ext cx="1908751" cy="27432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6"/>
          <p:cNvSpPr txBox="1"/>
          <p:nvPr>
            <p:ph idx="11" type="ftr"/>
          </p:nvPr>
        </p:nvSpPr>
        <p:spPr>
          <a:xfrm>
            <a:off x="7055996" y="6200662"/>
            <a:ext cx="3860800" cy="27432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6"/>
          <p:cNvSpPr txBox="1"/>
          <p:nvPr>
            <p:ph idx="12" type="sldNum"/>
          </p:nvPr>
        </p:nvSpPr>
        <p:spPr>
          <a:xfrm>
            <a:off x="10932717" y="6200662"/>
            <a:ext cx="1219200"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FFFFFF"/>
                </a:solidFill>
                <a:latin typeface="Libre Franklin"/>
                <a:ea typeface="Libre Franklin"/>
                <a:cs typeface="Libre Franklin"/>
                <a:sym typeface="Libre Franklin"/>
              </a:defRPr>
            </a:lvl1pPr>
            <a:lvl2pPr indent="0" lvl="1" marL="0" algn="r">
              <a:spcBef>
                <a:spcPts val="0"/>
              </a:spcBef>
              <a:buNone/>
              <a:defRPr b="0" i="0" sz="1200" u="none" cap="none" strike="noStrike">
                <a:solidFill>
                  <a:srgbClr val="FFFFFF"/>
                </a:solidFill>
                <a:latin typeface="Libre Franklin"/>
                <a:ea typeface="Libre Franklin"/>
                <a:cs typeface="Libre Franklin"/>
                <a:sym typeface="Libre Franklin"/>
              </a:defRPr>
            </a:lvl2pPr>
            <a:lvl3pPr indent="0" lvl="2" marL="0" algn="r">
              <a:spcBef>
                <a:spcPts val="0"/>
              </a:spcBef>
              <a:buNone/>
              <a:defRPr b="0" i="0" sz="1200" u="none" cap="none" strike="noStrike">
                <a:solidFill>
                  <a:srgbClr val="FFFFFF"/>
                </a:solidFill>
                <a:latin typeface="Libre Franklin"/>
                <a:ea typeface="Libre Franklin"/>
                <a:cs typeface="Libre Franklin"/>
                <a:sym typeface="Libre Franklin"/>
              </a:defRPr>
            </a:lvl3pPr>
            <a:lvl4pPr indent="0" lvl="3" marL="0" algn="r">
              <a:spcBef>
                <a:spcPts val="0"/>
              </a:spcBef>
              <a:buNone/>
              <a:defRPr b="0" i="0" sz="1200" u="none" cap="none" strike="noStrike">
                <a:solidFill>
                  <a:srgbClr val="FFFFFF"/>
                </a:solidFill>
                <a:latin typeface="Libre Franklin"/>
                <a:ea typeface="Libre Franklin"/>
                <a:cs typeface="Libre Franklin"/>
                <a:sym typeface="Libre Franklin"/>
              </a:defRPr>
            </a:lvl4pPr>
            <a:lvl5pPr indent="0" lvl="4" marL="0" algn="r">
              <a:spcBef>
                <a:spcPts val="0"/>
              </a:spcBef>
              <a:buNone/>
              <a:defRPr b="0" i="0" sz="1200" u="none" cap="none" strike="noStrike">
                <a:solidFill>
                  <a:srgbClr val="FFFFFF"/>
                </a:solidFill>
                <a:latin typeface="Libre Franklin"/>
                <a:ea typeface="Libre Franklin"/>
                <a:cs typeface="Libre Franklin"/>
                <a:sym typeface="Libre Franklin"/>
              </a:defRPr>
            </a:lvl5pPr>
            <a:lvl6pPr indent="0" lvl="5" marL="0" algn="r">
              <a:spcBef>
                <a:spcPts val="0"/>
              </a:spcBef>
              <a:buNone/>
              <a:defRPr b="0" i="0" sz="1200" u="none" cap="none" strike="noStrike">
                <a:solidFill>
                  <a:srgbClr val="FFFFFF"/>
                </a:solidFill>
                <a:latin typeface="Libre Franklin"/>
                <a:ea typeface="Libre Franklin"/>
                <a:cs typeface="Libre Franklin"/>
                <a:sym typeface="Libre Franklin"/>
              </a:defRPr>
            </a:lvl6pPr>
            <a:lvl7pPr indent="0" lvl="6" marL="0" algn="r">
              <a:spcBef>
                <a:spcPts val="0"/>
              </a:spcBef>
              <a:buNone/>
              <a:defRPr b="0" i="0" sz="1200" u="none" cap="none" strike="noStrike">
                <a:solidFill>
                  <a:srgbClr val="FFFFFF"/>
                </a:solidFill>
                <a:latin typeface="Libre Franklin"/>
                <a:ea typeface="Libre Franklin"/>
                <a:cs typeface="Libre Franklin"/>
                <a:sym typeface="Libre Franklin"/>
              </a:defRPr>
            </a:lvl7pPr>
            <a:lvl8pPr indent="0" lvl="7" marL="0" algn="r">
              <a:spcBef>
                <a:spcPts val="0"/>
              </a:spcBef>
              <a:buNone/>
              <a:defRPr b="0" i="0" sz="1200" u="none" cap="none" strike="noStrike">
                <a:solidFill>
                  <a:srgbClr val="FFFFFF"/>
                </a:solidFill>
                <a:latin typeface="Libre Franklin"/>
                <a:ea typeface="Libre Franklin"/>
                <a:cs typeface="Libre Franklin"/>
                <a:sym typeface="Libre Franklin"/>
              </a:defRPr>
            </a:lvl8pPr>
            <a:lvl9pPr indent="0" lvl="8" marL="0" algn="r">
              <a:spcBef>
                <a:spcPts val="0"/>
              </a:spcBef>
              <a:buNone/>
              <a:defRPr b="0" i="0" sz="1200" u="none" cap="none" strike="noStrike">
                <a:solidFill>
                  <a:srgbClr val="FFFFFF"/>
                </a:solidFill>
                <a:latin typeface="Libre Franklin"/>
                <a:ea typeface="Libre Franklin"/>
                <a:cs typeface="Libre Franklin"/>
                <a:sym typeface="Libre Franklin"/>
              </a:defRPr>
            </a:lvl9pPr>
          </a:lstStyle>
          <a:p>
            <a:pPr indent="0" lvl="0" marL="0" rtl="0" algn="r">
              <a:spcBef>
                <a:spcPts val="0"/>
              </a:spcBef>
              <a:spcAft>
                <a:spcPts val="0"/>
              </a:spcAft>
              <a:buNone/>
            </a:pPr>
            <a:fld id="{00000000-1234-1234-1234-123412341234}" type="slidenum">
              <a:rPr lang="en-US"/>
              <a:t>‹#›</a:t>
            </a:fld>
            <a:endParaRPr/>
          </a:p>
        </p:txBody>
      </p:sp>
      <p:sp>
        <p:nvSpPr>
          <p:cNvPr id="33" name="Google Shape;33;p56"/>
          <p:cNvSpPr/>
          <p:nvPr/>
        </p:nvSpPr>
        <p:spPr>
          <a:xfrm>
            <a:off x="0" y="6492240"/>
            <a:ext cx="12192000" cy="365760"/>
          </a:xfrm>
          <a:prstGeom prst="rect">
            <a:avLst/>
          </a:prstGeom>
          <a:solidFill>
            <a:srgbClr val="6B6300"/>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rPr b="0" i="0" lang="en-US" sz="800" u="none" cap="none" strike="noStrike">
                <a:solidFill>
                  <a:srgbClr val="FFFFFF"/>
                </a:solidFill>
                <a:latin typeface="Libre Franklin"/>
                <a:ea typeface="Libre Franklin"/>
                <a:cs typeface="Libre Franklin"/>
                <a:sym typeface="Libre Franklin"/>
              </a:rPr>
              <a:t>© 2015 by McGraw-Hill Education. This proprietary material solely for authorized instructor use. Not authorized for sale or distribution in any manner. This document may not be copied, scanned, duplicated, forwarded, distributed, or posted on a website, in whole or part.</a:t>
            </a:r>
            <a:endParaRPr/>
          </a:p>
        </p:txBody>
      </p:sp>
      <p:sp>
        <p:nvSpPr>
          <p:cNvPr id="34" name="Google Shape;34;p56"/>
          <p:cNvSpPr/>
          <p:nvPr>
            <p:ph type="ctrTitle"/>
          </p:nvPr>
        </p:nvSpPr>
        <p:spPr>
          <a:xfrm>
            <a:off x="-1" y="0"/>
            <a:ext cx="5580530" cy="5833241"/>
          </a:xfrm>
          <a:prstGeom prst="round2DiagRect">
            <a:avLst>
              <a:gd fmla="val 16667" name="adj1"/>
              <a:gd fmla="val 0" name="adj2"/>
            </a:avLst>
          </a:prstGeom>
          <a:solidFill>
            <a:schemeClr val="dk1"/>
          </a:solidFill>
          <a:ln>
            <a:noFill/>
          </a:ln>
        </p:spPr>
        <p:txBody>
          <a:bodyPr anchorCtr="0" anchor="ctr" bIns="45700" lIns="91425" spcFirstLastPara="1" rIns="91425" wrap="square" tIns="45700">
            <a:normAutofit/>
          </a:bodyPr>
          <a:lstStyle>
            <a:lvl1pPr lvl="0" algn="l">
              <a:spcBef>
                <a:spcPts val="0"/>
              </a:spcBef>
              <a:spcAft>
                <a:spcPts val="0"/>
              </a:spcAft>
              <a:buClr>
                <a:srgbClr val="F8F8F8"/>
              </a:buClr>
              <a:buSzPts val="5400"/>
              <a:buFont typeface="Libre Franklin Medium"/>
              <a:buNone/>
              <a:defRPr b="1" sz="5400" cap="none">
                <a:solidFill>
                  <a:srgbClr val="F8F8F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56"/>
          <p:cNvSpPr txBox="1"/>
          <p:nvPr>
            <p:ph idx="1" type="subTitle"/>
          </p:nvPr>
        </p:nvSpPr>
        <p:spPr>
          <a:xfrm>
            <a:off x="260416" y="5540990"/>
            <a:ext cx="2479040" cy="960342"/>
          </a:xfrm>
          <a:prstGeom prst="rect">
            <a:avLst/>
          </a:prstGeom>
          <a:noFill/>
          <a:ln>
            <a:noFill/>
          </a:ln>
        </p:spPr>
        <p:txBody>
          <a:bodyPr anchorCtr="0" anchor="b" bIns="45700" lIns="91425" spcFirstLastPara="1" rIns="91425" wrap="square" tIns="45700">
            <a:noAutofit/>
          </a:bodyPr>
          <a:lstStyle>
            <a:lvl1pPr lvl="0" algn="l">
              <a:spcBef>
                <a:spcPts val="560"/>
              </a:spcBef>
              <a:spcAft>
                <a:spcPts val="0"/>
              </a:spcAft>
              <a:buSzPts val="3080"/>
              <a:buChar char="•"/>
              <a:defRPr b="1" sz="2800" cap="none">
                <a:solidFill>
                  <a:srgbClr val="F8F8F8"/>
                </a:solidFill>
                <a:latin typeface="Libre Franklin Medium"/>
                <a:ea typeface="Libre Franklin Medium"/>
                <a:cs typeface="Libre Franklin Medium"/>
                <a:sym typeface="Libre Franklin Medium"/>
              </a:defRPr>
            </a:lvl1pPr>
            <a:lvl2pPr lvl="1" algn="l">
              <a:spcBef>
                <a:spcPts val="360"/>
              </a:spcBef>
              <a:spcAft>
                <a:spcPts val="0"/>
              </a:spcAft>
              <a:buSzPts val="1980"/>
              <a:buChar char="•"/>
              <a:defRPr/>
            </a:lvl2pPr>
            <a:lvl3pPr lvl="2" algn="l">
              <a:spcBef>
                <a:spcPts val="360"/>
              </a:spcBef>
              <a:spcAft>
                <a:spcPts val="0"/>
              </a:spcAft>
              <a:buSzPts val="1980"/>
              <a:buChar char="•"/>
              <a:defRPr/>
            </a:lvl3pPr>
            <a:lvl4pPr lvl="3" algn="l">
              <a:spcBef>
                <a:spcPts val="360"/>
              </a:spcBef>
              <a:spcAft>
                <a:spcPts val="0"/>
              </a:spcAft>
              <a:buSzPts val="1980"/>
              <a:buChar char="•"/>
              <a:defRPr/>
            </a:lvl4pPr>
            <a:lvl5pPr lvl="4" algn="l">
              <a:spcBef>
                <a:spcPts val="360"/>
              </a:spcBef>
              <a:spcAft>
                <a:spcPts val="0"/>
              </a:spcAft>
              <a:buSzPts val="1980"/>
              <a:buChar char="•"/>
              <a:defRPr/>
            </a:lvl5pPr>
            <a:lvl6pPr lvl="5" algn="l">
              <a:spcBef>
                <a:spcPts val="360"/>
              </a:spcBef>
              <a:spcAft>
                <a:spcPts val="0"/>
              </a:spcAft>
              <a:buClr>
                <a:schemeClr val="lt1"/>
              </a:buClr>
              <a:buSzPts val="1800"/>
              <a:buChar char="•"/>
              <a:defRPr/>
            </a:lvl6pPr>
            <a:lvl7pPr lvl="6" algn="l">
              <a:spcBef>
                <a:spcPts val="360"/>
              </a:spcBef>
              <a:spcAft>
                <a:spcPts val="0"/>
              </a:spcAft>
              <a:buClr>
                <a:schemeClr val="lt1"/>
              </a:buClr>
              <a:buSzPts val="1800"/>
              <a:buChar char="•"/>
              <a:defRPr/>
            </a:lvl7pPr>
            <a:lvl8pPr lvl="7" algn="l">
              <a:spcBef>
                <a:spcPts val="360"/>
              </a:spcBef>
              <a:spcAft>
                <a:spcPts val="0"/>
              </a:spcAft>
              <a:buClr>
                <a:schemeClr val="lt1"/>
              </a:buClr>
              <a:buSzPts val="1800"/>
              <a:buChar char="•"/>
              <a:defRPr/>
            </a:lvl8pPr>
            <a:lvl9pPr lvl="8" algn="l">
              <a:spcBef>
                <a:spcPts val="360"/>
              </a:spcBef>
              <a:spcAft>
                <a:spcPts val="0"/>
              </a:spcAft>
              <a:buClr>
                <a:schemeClr val="lt1"/>
              </a:buClr>
              <a:buSzPts val="1800"/>
              <a:buChar char="•"/>
              <a:defRPr/>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12" name="Shape 112"/>
        <p:cNvGrpSpPr/>
        <p:nvPr/>
      </p:nvGrpSpPr>
      <p:grpSpPr>
        <a:xfrm>
          <a:off x="0" y="0"/>
          <a:ext cx="0" cy="0"/>
          <a:chOff x="0" y="0"/>
          <a:chExt cx="0" cy="0"/>
        </a:xfrm>
      </p:grpSpPr>
      <p:sp>
        <p:nvSpPr>
          <p:cNvPr id="113" name="Google Shape;113;p64"/>
          <p:cNvSpPr txBox="1"/>
          <p:nvPr>
            <p:ph type="title"/>
          </p:nvPr>
        </p:nvSpPr>
        <p:spPr>
          <a:xfrm>
            <a:off x="1611105" y="1881086"/>
            <a:ext cx="5092906" cy="157480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accent2"/>
              </a:buClr>
              <a:buSzPts val="4400"/>
              <a:buFont typeface="Libre Franklin Medium"/>
              <a:buNone/>
              <a:defRPr b="1" sz="4400">
                <a:solidFill>
                  <a:schemeClr val="accent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4" name="Google Shape;114;p64"/>
          <p:cNvSpPr/>
          <p:nvPr>
            <p:ph idx="2" type="pic"/>
          </p:nvPr>
        </p:nvSpPr>
        <p:spPr>
          <a:xfrm>
            <a:off x="7716029" y="887506"/>
            <a:ext cx="3200400" cy="4572000"/>
          </a:xfrm>
          <a:prstGeom prst="roundRect">
            <a:avLst>
              <a:gd fmla="val 1858" name="adj"/>
            </a:avLst>
          </a:prstGeom>
          <a:noFill/>
          <a:ln>
            <a:noFill/>
          </a:ln>
          <a:effectLst>
            <a:outerShdw blurRad="50800" rotWithShape="0" algn="tl" dir="5400000" dist="50800">
              <a:srgbClr val="000000">
                <a:alpha val="42745"/>
              </a:srgbClr>
            </a:outerShdw>
          </a:effectLst>
        </p:spPr>
      </p:sp>
      <p:sp>
        <p:nvSpPr>
          <p:cNvPr id="115" name="Google Shape;115;p64"/>
          <p:cNvSpPr txBox="1"/>
          <p:nvPr>
            <p:ph idx="1" type="body"/>
          </p:nvPr>
        </p:nvSpPr>
        <p:spPr>
          <a:xfrm>
            <a:off x="1612152" y="3684494"/>
            <a:ext cx="5084979" cy="1371600"/>
          </a:xfrm>
          <a:prstGeom prst="rect">
            <a:avLst/>
          </a:prstGeom>
          <a:noFill/>
          <a:ln>
            <a:noFill/>
          </a:ln>
        </p:spPr>
        <p:txBody>
          <a:bodyPr anchorCtr="0" anchor="t" bIns="45700" lIns="91425" spcFirstLastPara="1" rIns="91425" wrap="square" tIns="45700">
            <a:normAutofit/>
          </a:bodyPr>
          <a:lstStyle>
            <a:lvl1pPr indent="-228600" lvl="0" marL="457200" algn="l">
              <a:spcBef>
                <a:spcPts val="480"/>
              </a:spcBef>
              <a:spcAft>
                <a:spcPts val="0"/>
              </a:spcAft>
              <a:buSzPts val="2640"/>
              <a:buNone/>
              <a:defRPr b="1" sz="2400"/>
            </a:lvl1pPr>
            <a:lvl2pPr indent="-228600" lvl="1" marL="914400" algn="l">
              <a:spcBef>
                <a:spcPts val="240"/>
              </a:spcBef>
              <a:spcAft>
                <a:spcPts val="0"/>
              </a:spcAft>
              <a:buSzPts val="1320"/>
              <a:buNone/>
              <a:defRPr sz="1200"/>
            </a:lvl2pPr>
            <a:lvl3pPr indent="-228600" lvl="2" marL="1371600" algn="l">
              <a:spcBef>
                <a:spcPts val="200"/>
              </a:spcBef>
              <a:spcAft>
                <a:spcPts val="0"/>
              </a:spcAft>
              <a:buSzPts val="1100"/>
              <a:buNone/>
              <a:defRPr sz="1000"/>
            </a:lvl3pPr>
            <a:lvl4pPr indent="-228600" lvl="3" marL="1828800" algn="l">
              <a:spcBef>
                <a:spcPts val="180"/>
              </a:spcBef>
              <a:spcAft>
                <a:spcPts val="0"/>
              </a:spcAft>
              <a:buSzPts val="990"/>
              <a:buNone/>
              <a:defRPr sz="900"/>
            </a:lvl4pPr>
            <a:lvl5pPr indent="-228600" lvl="4" marL="2286000" algn="l">
              <a:spcBef>
                <a:spcPts val="180"/>
              </a:spcBef>
              <a:spcAft>
                <a:spcPts val="0"/>
              </a:spcAft>
              <a:buSzPts val="99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16" name="Google Shape;116;p64"/>
          <p:cNvSpPr txBox="1"/>
          <p:nvPr>
            <p:ph idx="10" type="dt"/>
          </p:nvPr>
        </p:nvSpPr>
        <p:spPr>
          <a:xfrm>
            <a:off x="11036975" y="6022514"/>
            <a:ext cx="1130583" cy="27432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 name="Google Shape;117;p64"/>
          <p:cNvSpPr txBox="1"/>
          <p:nvPr>
            <p:ph idx="11" type="ftr"/>
          </p:nvPr>
        </p:nvSpPr>
        <p:spPr>
          <a:xfrm>
            <a:off x="7066516" y="6303097"/>
            <a:ext cx="3860800" cy="27432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8" name="Google Shape;118;p64"/>
          <p:cNvSpPr txBox="1"/>
          <p:nvPr>
            <p:ph idx="12" type="sldNum"/>
          </p:nvPr>
        </p:nvSpPr>
        <p:spPr>
          <a:xfrm>
            <a:off x="10948358" y="6303097"/>
            <a:ext cx="1219200"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FFFFFF"/>
                </a:solidFill>
              </a:defRPr>
            </a:lvl1pPr>
            <a:lvl2pPr indent="0" lvl="1" marL="0" algn="r">
              <a:spcBef>
                <a:spcPts val="0"/>
              </a:spcBef>
              <a:buNone/>
              <a:defRPr>
                <a:solidFill>
                  <a:srgbClr val="FFFFFF"/>
                </a:solidFill>
              </a:defRPr>
            </a:lvl2pPr>
            <a:lvl3pPr indent="0" lvl="2" marL="0" algn="r">
              <a:spcBef>
                <a:spcPts val="0"/>
              </a:spcBef>
              <a:buNone/>
              <a:defRPr>
                <a:solidFill>
                  <a:srgbClr val="FFFFFF"/>
                </a:solidFill>
              </a:defRPr>
            </a:lvl3pPr>
            <a:lvl4pPr indent="0" lvl="3" marL="0" algn="r">
              <a:spcBef>
                <a:spcPts val="0"/>
              </a:spcBef>
              <a:buNone/>
              <a:defRPr>
                <a:solidFill>
                  <a:srgbClr val="FFFFFF"/>
                </a:solidFill>
              </a:defRPr>
            </a:lvl4pPr>
            <a:lvl5pPr indent="0" lvl="4" marL="0" algn="r">
              <a:spcBef>
                <a:spcPts val="0"/>
              </a:spcBef>
              <a:buNone/>
              <a:defRPr>
                <a:solidFill>
                  <a:srgbClr val="FFFFFF"/>
                </a:solidFill>
              </a:defRPr>
            </a:lvl5pPr>
            <a:lvl6pPr indent="0" lvl="5" marL="0" algn="r">
              <a:spcBef>
                <a:spcPts val="0"/>
              </a:spcBef>
              <a:buNone/>
              <a:defRPr>
                <a:solidFill>
                  <a:srgbClr val="FFFFFF"/>
                </a:solidFill>
              </a:defRPr>
            </a:lvl6pPr>
            <a:lvl7pPr indent="0" lvl="6" marL="0" algn="r">
              <a:spcBef>
                <a:spcPts val="0"/>
              </a:spcBef>
              <a:buNone/>
              <a:defRPr>
                <a:solidFill>
                  <a:srgbClr val="FFFFFF"/>
                </a:solidFill>
              </a:defRPr>
            </a:lvl7pPr>
            <a:lvl8pPr indent="0" lvl="7" marL="0" algn="r">
              <a:spcBef>
                <a:spcPts val="0"/>
              </a:spcBef>
              <a:buNone/>
              <a:defRPr>
                <a:solidFill>
                  <a:srgbClr val="FFFFFF"/>
                </a:solidFill>
              </a:defRPr>
            </a:lvl8pPr>
            <a:lvl9pPr indent="0" lvl="8" marL="0" algn="r">
              <a:spcBef>
                <a:spcPts val="0"/>
              </a:spcBef>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with Caption">
  <p:cSld name="Quote with Caption">
    <p:spTree>
      <p:nvGrpSpPr>
        <p:cNvPr id="119" name="Shape 119"/>
        <p:cNvGrpSpPr/>
        <p:nvPr/>
      </p:nvGrpSpPr>
      <p:grpSpPr>
        <a:xfrm>
          <a:off x="0" y="0"/>
          <a:ext cx="0" cy="0"/>
          <a:chOff x="0" y="0"/>
          <a:chExt cx="0" cy="0"/>
        </a:xfrm>
      </p:grpSpPr>
      <p:sp>
        <p:nvSpPr>
          <p:cNvPr id="120" name="Google Shape;120;p65"/>
          <p:cNvSpPr txBox="1"/>
          <p:nvPr>
            <p:ph type="title"/>
          </p:nvPr>
        </p:nvSpPr>
        <p:spPr>
          <a:xfrm>
            <a:off x="2179916" y="2125042"/>
            <a:ext cx="8753763" cy="2323374"/>
          </a:xfrm>
          <a:prstGeom prst="rect">
            <a:avLst/>
          </a:prstGeom>
          <a:solidFill>
            <a:schemeClr val="accent4"/>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rmAutofit/>
          </a:bodyPr>
          <a:lstStyle>
            <a:lvl1pPr lvl="0" algn="l">
              <a:spcBef>
                <a:spcPts val="0"/>
              </a:spcBef>
              <a:spcAft>
                <a:spcPts val="0"/>
              </a:spcAft>
              <a:buClr>
                <a:srgbClr val="1A596E"/>
              </a:buClr>
              <a:buSzPts val="4400"/>
              <a:buFont typeface="Libre Franklin Medium"/>
              <a:buNone/>
              <a:defRPr sz="4400">
                <a:solidFill>
                  <a:srgbClr val="1A596E"/>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 name="Google Shape;121;p65"/>
          <p:cNvSpPr txBox="1"/>
          <p:nvPr>
            <p:ph idx="10" type="dt"/>
          </p:nvPr>
        </p:nvSpPr>
        <p:spPr>
          <a:xfrm>
            <a:off x="11036975" y="6022514"/>
            <a:ext cx="1130583" cy="27432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2" name="Google Shape;122;p65"/>
          <p:cNvSpPr txBox="1"/>
          <p:nvPr>
            <p:ph idx="11" type="ftr"/>
          </p:nvPr>
        </p:nvSpPr>
        <p:spPr>
          <a:xfrm>
            <a:off x="7066516" y="6303097"/>
            <a:ext cx="3860800" cy="27432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3" name="Google Shape;123;p65"/>
          <p:cNvSpPr txBox="1"/>
          <p:nvPr>
            <p:ph idx="12" type="sldNum"/>
          </p:nvPr>
        </p:nvSpPr>
        <p:spPr>
          <a:xfrm>
            <a:off x="10948358" y="6303097"/>
            <a:ext cx="1219200"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FFFFFF"/>
                </a:solidFill>
              </a:defRPr>
            </a:lvl1pPr>
            <a:lvl2pPr indent="0" lvl="1" marL="0" algn="r">
              <a:spcBef>
                <a:spcPts val="0"/>
              </a:spcBef>
              <a:buNone/>
              <a:defRPr>
                <a:solidFill>
                  <a:srgbClr val="FFFFFF"/>
                </a:solidFill>
              </a:defRPr>
            </a:lvl2pPr>
            <a:lvl3pPr indent="0" lvl="2" marL="0" algn="r">
              <a:spcBef>
                <a:spcPts val="0"/>
              </a:spcBef>
              <a:buNone/>
              <a:defRPr>
                <a:solidFill>
                  <a:srgbClr val="FFFFFF"/>
                </a:solidFill>
              </a:defRPr>
            </a:lvl3pPr>
            <a:lvl4pPr indent="0" lvl="3" marL="0" algn="r">
              <a:spcBef>
                <a:spcPts val="0"/>
              </a:spcBef>
              <a:buNone/>
              <a:defRPr>
                <a:solidFill>
                  <a:srgbClr val="FFFFFF"/>
                </a:solidFill>
              </a:defRPr>
            </a:lvl4pPr>
            <a:lvl5pPr indent="0" lvl="4" marL="0" algn="r">
              <a:spcBef>
                <a:spcPts val="0"/>
              </a:spcBef>
              <a:buNone/>
              <a:defRPr>
                <a:solidFill>
                  <a:srgbClr val="FFFFFF"/>
                </a:solidFill>
              </a:defRPr>
            </a:lvl5pPr>
            <a:lvl6pPr indent="0" lvl="5" marL="0" algn="r">
              <a:spcBef>
                <a:spcPts val="0"/>
              </a:spcBef>
              <a:buNone/>
              <a:defRPr>
                <a:solidFill>
                  <a:srgbClr val="FFFFFF"/>
                </a:solidFill>
              </a:defRPr>
            </a:lvl6pPr>
            <a:lvl7pPr indent="0" lvl="6" marL="0" algn="r">
              <a:spcBef>
                <a:spcPts val="0"/>
              </a:spcBef>
              <a:buNone/>
              <a:defRPr>
                <a:solidFill>
                  <a:srgbClr val="FFFFFF"/>
                </a:solidFill>
              </a:defRPr>
            </a:lvl7pPr>
            <a:lvl8pPr indent="0" lvl="7" marL="0" algn="r">
              <a:spcBef>
                <a:spcPts val="0"/>
              </a:spcBef>
              <a:buNone/>
              <a:defRPr>
                <a:solidFill>
                  <a:srgbClr val="FFFFFF"/>
                </a:solidFill>
              </a:defRPr>
            </a:lvl8pPr>
            <a:lvl9pPr indent="0" lvl="8" marL="0" algn="r">
              <a:spcBef>
                <a:spcPts val="0"/>
              </a:spcBef>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p>
        </p:txBody>
      </p:sp>
      <p:sp>
        <p:nvSpPr>
          <p:cNvPr id="124" name="Google Shape;124;p65"/>
          <p:cNvSpPr txBox="1"/>
          <p:nvPr>
            <p:ph idx="1" type="body"/>
          </p:nvPr>
        </p:nvSpPr>
        <p:spPr>
          <a:xfrm>
            <a:off x="2179916" y="4613563"/>
            <a:ext cx="8753763" cy="1413493"/>
          </a:xfrm>
          <a:prstGeom prst="rect">
            <a:avLst/>
          </a:prstGeom>
          <a:noFill/>
          <a:ln>
            <a:noFill/>
          </a:ln>
        </p:spPr>
        <p:txBody>
          <a:bodyPr anchorCtr="0" anchor="t" bIns="45700" lIns="91425" spcFirstLastPara="1" rIns="91425" wrap="square" tIns="45700">
            <a:normAutofit/>
          </a:bodyPr>
          <a:lstStyle>
            <a:lvl1pPr indent="-228600" lvl="0" marL="457200" algn="l">
              <a:spcBef>
                <a:spcPts val="480"/>
              </a:spcBef>
              <a:spcAft>
                <a:spcPts val="0"/>
              </a:spcAft>
              <a:buSzPts val="2640"/>
              <a:buNone/>
              <a:defRPr sz="2400"/>
            </a:lvl1pPr>
            <a:lvl2pPr indent="-228600" lvl="1" marL="914400" algn="l">
              <a:spcBef>
                <a:spcPts val="240"/>
              </a:spcBef>
              <a:spcAft>
                <a:spcPts val="0"/>
              </a:spcAft>
              <a:buSzPts val="1320"/>
              <a:buNone/>
              <a:defRPr sz="1200"/>
            </a:lvl2pPr>
            <a:lvl3pPr indent="-228600" lvl="2" marL="1371600" algn="l">
              <a:spcBef>
                <a:spcPts val="200"/>
              </a:spcBef>
              <a:spcAft>
                <a:spcPts val="0"/>
              </a:spcAft>
              <a:buSzPts val="1100"/>
              <a:buNone/>
              <a:defRPr sz="1000"/>
            </a:lvl3pPr>
            <a:lvl4pPr indent="-228600" lvl="3" marL="1828800" algn="l">
              <a:spcBef>
                <a:spcPts val="180"/>
              </a:spcBef>
              <a:spcAft>
                <a:spcPts val="0"/>
              </a:spcAft>
              <a:buSzPts val="990"/>
              <a:buNone/>
              <a:defRPr sz="900"/>
            </a:lvl4pPr>
            <a:lvl5pPr indent="-228600" lvl="4" marL="2286000" algn="l">
              <a:spcBef>
                <a:spcPts val="180"/>
              </a:spcBef>
              <a:spcAft>
                <a:spcPts val="0"/>
              </a:spcAft>
              <a:buSzPts val="99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25" name="Google Shape;125;p65"/>
          <p:cNvSpPr txBox="1"/>
          <p:nvPr/>
        </p:nvSpPr>
        <p:spPr>
          <a:xfrm>
            <a:off x="1503410" y="1648495"/>
            <a:ext cx="801912" cy="196977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12200">
                <a:solidFill>
                  <a:schemeClr val="accent2"/>
                </a:solidFill>
                <a:latin typeface="Arial"/>
                <a:ea typeface="Arial"/>
                <a:cs typeface="Arial"/>
                <a:sym typeface="Arial"/>
              </a:rPr>
              <a:t>“</a:t>
            </a:r>
            <a:endParaRPr/>
          </a:p>
        </p:txBody>
      </p:sp>
      <p:sp>
        <p:nvSpPr>
          <p:cNvPr id="126" name="Google Shape;126;p65"/>
          <p:cNvSpPr txBox="1"/>
          <p:nvPr/>
        </p:nvSpPr>
        <p:spPr>
          <a:xfrm>
            <a:off x="10746100" y="3291029"/>
            <a:ext cx="801912" cy="196977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12200">
                <a:solidFill>
                  <a:schemeClr val="accent2"/>
                </a:solidFill>
                <a:latin typeface="Arial"/>
                <a:ea typeface="Arial"/>
                <a:cs typeface="Arial"/>
                <a:sym typeface="Arial"/>
              </a:rPr>
              <a:t>”</a:t>
            </a:r>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5" name="Shape 55"/>
        <p:cNvGrpSpPr/>
        <p:nvPr/>
      </p:nvGrpSpPr>
      <p:grpSpPr>
        <a:xfrm>
          <a:off x="0" y="0"/>
          <a:ext cx="0" cy="0"/>
          <a:chOff x="0" y="0"/>
          <a:chExt cx="0" cy="0"/>
        </a:xfrm>
      </p:grpSpPr>
      <p:sp>
        <p:nvSpPr>
          <p:cNvPr id="56" name="Google Shape;56;p57"/>
          <p:cNvSpPr txBox="1"/>
          <p:nvPr>
            <p:ph type="title"/>
          </p:nvPr>
        </p:nvSpPr>
        <p:spPr>
          <a:xfrm>
            <a:off x="1506071" y="0"/>
            <a:ext cx="10588698" cy="118872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rgbClr val="113B49"/>
              </a:buClr>
              <a:buSzPts val="4000"/>
              <a:buFont typeface="Libre Franklin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57"/>
          <p:cNvSpPr txBox="1"/>
          <p:nvPr>
            <p:ph idx="1" type="body"/>
          </p:nvPr>
        </p:nvSpPr>
        <p:spPr>
          <a:xfrm>
            <a:off x="2074225" y="1817225"/>
            <a:ext cx="9508175" cy="4308938"/>
          </a:xfrm>
          <a:prstGeom prst="rect">
            <a:avLst/>
          </a:prstGeom>
          <a:noFill/>
          <a:ln>
            <a:noFill/>
          </a:ln>
        </p:spPr>
        <p:txBody>
          <a:bodyPr anchorCtr="0" anchor="t" bIns="45700" lIns="91425" spcFirstLastPara="1" rIns="91425" wrap="square" tIns="45700">
            <a:normAutofit/>
          </a:bodyPr>
          <a:lstStyle>
            <a:lvl1pPr indent="-424180" lvl="0" marL="457200" algn="l">
              <a:spcBef>
                <a:spcPts val="560"/>
              </a:spcBef>
              <a:spcAft>
                <a:spcPts val="0"/>
              </a:spcAft>
              <a:buSzPts val="3080"/>
              <a:buChar char="•"/>
              <a:defRPr/>
            </a:lvl1pPr>
            <a:lvl2pPr indent="-396240" lvl="1" marL="914400" algn="l">
              <a:spcBef>
                <a:spcPts val="480"/>
              </a:spcBef>
              <a:spcAft>
                <a:spcPts val="0"/>
              </a:spcAft>
              <a:buSzPts val="2640"/>
              <a:buChar char="•"/>
              <a:defRPr/>
            </a:lvl2pPr>
            <a:lvl3pPr indent="-368300" lvl="2" marL="1371600" algn="l">
              <a:spcBef>
                <a:spcPts val="400"/>
              </a:spcBef>
              <a:spcAft>
                <a:spcPts val="0"/>
              </a:spcAft>
              <a:buSzPts val="2200"/>
              <a:buChar char="•"/>
              <a:defRPr/>
            </a:lvl3pPr>
            <a:lvl4pPr indent="-354330" lvl="3" marL="1828800" algn="l">
              <a:spcBef>
                <a:spcPts val="360"/>
              </a:spcBef>
              <a:spcAft>
                <a:spcPts val="0"/>
              </a:spcAft>
              <a:buSzPts val="1980"/>
              <a:buChar char="•"/>
              <a:defRPr/>
            </a:lvl4pPr>
            <a:lvl5pPr indent="-354329" lvl="4" marL="2286000" algn="l">
              <a:spcBef>
                <a:spcPts val="360"/>
              </a:spcBef>
              <a:spcAft>
                <a:spcPts val="0"/>
              </a:spcAft>
              <a:buSzPts val="198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58" name="Google Shape;58;p57"/>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200">
                <a:solidFill>
                  <a:srgbClr val="000000"/>
                </a:solidFill>
                <a:latin typeface="Libre Franklin"/>
                <a:ea typeface="Libre Franklin"/>
                <a:cs typeface="Libre Franklin"/>
                <a:sym typeface="Libre Franklin"/>
              </a:defRPr>
            </a:lvl1pPr>
            <a:lvl2pPr indent="0" lvl="1" marL="0" algn="r">
              <a:spcBef>
                <a:spcPts val="0"/>
              </a:spcBef>
              <a:buNone/>
              <a:defRPr sz="1200">
                <a:solidFill>
                  <a:srgbClr val="000000"/>
                </a:solidFill>
                <a:latin typeface="Libre Franklin"/>
                <a:ea typeface="Libre Franklin"/>
                <a:cs typeface="Libre Franklin"/>
                <a:sym typeface="Libre Franklin"/>
              </a:defRPr>
            </a:lvl2pPr>
            <a:lvl3pPr indent="0" lvl="2" marL="0" algn="r">
              <a:spcBef>
                <a:spcPts val="0"/>
              </a:spcBef>
              <a:buNone/>
              <a:defRPr sz="1200">
                <a:solidFill>
                  <a:srgbClr val="000000"/>
                </a:solidFill>
                <a:latin typeface="Libre Franklin"/>
                <a:ea typeface="Libre Franklin"/>
                <a:cs typeface="Libre Franklin"/>
                <a:sym typeface="Libre Franklin"/>
              </a:defRPr>
            </a:lvl3pPr>
            <a:lvl4pPr indent="0" lvl="3" marL="0" algn="r">
              <a:spcBef>
                <a:spcPts val="0"/>
              </a:spcBef>
              <a:buNone/>
              <a:defRPr sz="1200">
                <a:solidFill>
                  <a:srgbClr val="000000"/>
                </a:solidFill>
                <a:latin typeface="Libre Franklin"/>
                <a:ea typeface="Libre Franklin"/>
                <a:cs typeface="Libre Franklin"/>
                <a:sym typeface="Libre Franklin"/>
              </a:defRPr>
            </a:lvl4pPr>
            <a:lvl5pPr indent="0" lvl="4" marL="0" algn="r">
              <a:spcBef>
                <a:spcPts val="0"/>
              </a:spcBef>
              <a:buNone/>
              <a:defRPr sz="1200">
                <a:solidFill>
                  <a:srgbClr val="000000"/>
                </a:solidFill>
                <a:latin typeface="Libre Franklin"/>
                <a:ea typeface="Libre Franklin"/>
                <a:cs typeface="Libre Franklin"/>
                <a:sym typeface="Libre Franklin"/>
              </a:defRPr>
            </a:lvl5pPr>
            <a:lvl6pPr indent="0" lvl="5" marL="0" algn="r">
              <a:spcBef>
                <a:spcPts val="0"/>
              </a:spcBef>
              <a:buNone/>
              <a:defRPr sz="1200">
                <a:solidFill>
                  <a:srgbClr val="000000"/>
                </a:solidFill>
                <a:latin typeface="Libre Franklin"/>
                <a:ea typeface="Libre Franklin"/>
                <a:cs typeface="Libre Franklin"/>
                <a:sym typeface="Libre Franklin"/>
              </a:defRPr>
            </a:lvl6pPr>
            <a:lvl7pPr indent="0" lvl="6" marL="0" algn="r">
              <a:spcBef>
                <a:spcPts val="0"/>
              </a:spcBef>
              <a:buNone/>
              <a:defRPr sz="1200">
                <a:solidFill>
                  <a:srgbClr val="000000"/>
                </a:solidFill>
                <a:latin typeface="Libre Franklin"/>
                <a:ea typeface="Libre Franklin"/>
                <a:cs typeface="Libre Franklin"/>
                <a:sym typeface="Libre Franklin"/>
              </a:defRPr>
            </a:lvl7pPr>
            <a:lvl8pPr indent="0" lvl="7" marL="0" algn="r">
              <a:spcBef>
                <a:spcPts val="0"/>
              </a:spcBef>
              <a:buNone/>
              <a:defRPr sz="1200">
                <a:solidFill>
                  <a:srgbClr val="000000"/>
                </a:solidFill>
                <a:latin typeface="Libre Franklin"/>
                <a:ea typeface="Libre Franklin"/>
                <a:cs typeface="Libre Franklin"/>
                <a:sym typeface="Libre Franklin"/>
              </a:defRPr>
            </a:lvl8pPr>
            <a:lvl9pPr indent="0" lvl="8" marL="0" algn="r">
              <a:spcBef>
                <a:spcPts val="0"/>
              </a:spcBef>
              <a:buNone/>
              <a:defRPr sz="1200">
                <a:solidFill>
                  <a:srgbClr val="000000"/>
                </a:solidFill>
                <a:latin typeface="Libre Franklin"/>
                <a:ea typeface="Libre Franklin"/>
                <a:cs typeface="Libre Franklin"/>
                <a:sym typeface="Libre Franklin"/>
              </a:defRPr>
            </a:lvl9pPr>
          </a:lstStyle>
          <a:p>
            <a:pPr indent="0" lvl="0" marL="0" rtl="0" algn="r">
              <a:spcBef>
                <a:spcPts val="0"/>
              </a:spcBef>
              <a:spcAft>
                <a:spcPts val="0"/>
              </a:spcAft>
              <a:buNone/>
            </a:pPr>
            <a:fld id="{00000000-1234-1234-1234-123412341234}" type="slidenum">
              <a:rPr lang="en-US"/>
              <a:t>‹#›</a:t>
            </a:fld>
            <a:endParaRPr/>
          </a:p>
        </p:txBody>
      </p:sp>
      <p:sp>
        <p:nvSpPr>
          <p:cNvPr id="59" name="Google Shape;59;p57"/>
          <p:cNvSpPr txBox="1"/>
          <p:nvPr>
            <p:ph idx="10" type="dt"/>
          </p:nvPr>
        </p:nvSpPr>
        <p:spPr>
          <a:xfrm>
            <a:off x="5171606" y="6303097"/>
            <a:ext cx="1848789" cy="27432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sz="1200">
                <a:solidFill>
                  <a:srgbClr val="000000"/>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57"/>
          <p:cNvSpPr txBox="1"/>
          <p:nvPr>
            <p:ph idx="11" type="ftr"/>
          </p:nvPr>
        </p:nvSpPr>
        <p:spPr>
          <a:xfrm>
            <a:off x="7066516" y="6303097"/>
            <a:ext cx="3860800" cy="27432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1200">
                <a:solidFill>
                  <a:srgbClr val="000000"/>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rgbClr val="D6DCAD"/>
        </a:solidFill>
      </p:bgPr>
    </p:bg>
    <p:spTree>
      <p:nvGrpSpPr>
        <p:cNvPr id="61" name="Shape 61"/>
        <p:cNvGrpSpPr/>
        <p:nvPr/>
      </p:nvGrpSpPr>
      <p:grpSpPr>
        <a:xfrm>
          <a:off x="0" y="0"/>
          <a:ext cx="0" cy="0"/>
          <a:chOff x="0" y="0"/>
          <a:chExt cx="0" cy="0"/>
        </a:xfrm>
      </p:grpSpPr>
      <p:sp>
        <p:nvSpPr>
          <p:cNvPr id="62" name="Google Shape;62;p58"/>
          <p:cNvSpPr/>
          <p:nvPr/>
        </p:nvSpPr>
        <p:spPr>
          <a:xfrm>
            <a:off x="10831103" y="5262093"/>
            <a:ext cx="1360897" cy="1328771"/>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
        <p:nvSpPr>
          <p:cNvPr id="63" name="Google Shape;63;p58"/>
          <p:cNvSpPr/>
          <p:nvPr/>
        </p:nvSpPr>
        <p:spPr>
          <a:xfrm>
            <a:off x="0" y="0"/>
            <a:ext cx="586854" cy="2415654"/>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
        <p:nvSpPr>
          <p:cNvPr id="64" name="Google Shape;64;p58"/>
          <p:cNvSpPr/>
          <p:nvPr/>
        </p:nvSpPr>
        <p:spPr>
          <a:xfrm>
            <a:off x="8280679" y="0"/>
            <a:ext cx="3911321" cy="2415654"/>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pic>
        <p:nvPicPr>
          <p:cNvPr id="65" name="Google Shape;65;p58"/>
          <p:cNvPicPr preferRelativeResize="0"/>
          <p:nvPr/>
        </p:nvPicPr>
        <p:blipFill rotWithShape="1">
          <a:blip r:embed="rId2">
            <a:alphaModFix/>
          </a:blip>
          <a:srcRect b="0" l="0" r="0" t="0"/>
          <a:stretch/>
        </p:blipFill>
        <p:spPr>
          <a:xfrm>
            <a:off x="450573" y="0"/>
            <a:ext cx="8348095" cy="6585584"/>
          </a:xfrm>
          <a:prstGeom prst="rect">
            <a:avLst/>
          </a:prstGeom>
          <a:noFill/>
          <a:ln>
            <a:noFill/>
          </a:ln>
        </p:spPr>
      </p:pic>
      <p:sp>
        <p:nvSpPr>
          <p:cNvPr id="66" name="Google Shape;66;p58"/>
          <p:cNvSpPr/>
          <p:nvPr/>
        </p:nvSpPr>
        <p:spPr>
          <a:xfrm>
            <a:off x="3330054" y="1978214"/>
            <a:ext cx="8861946" cy="4612851"/>
          </a:xfrm>
          <a:prstGeom prst="round2DiagRect">
            <a:avLst>
              <a:gd fmla="val 16667" name="adj1"/>
              <a:gd fmla="val 0" name="adj2"/>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
        <p:nvSpPr>
          <p:cNvPr id="67" name="Google Shape;67;p58"/>
          <p:cNvSpPr txBox="1"/>
          <p:nvPr>
            <p:ph type="title"/>
          </p:nvPr>
        </p:nvSpPr>
        <p:spPr>
          <a:xfrm>
            <a:off x="3657600" y="2303946"/>
            <a:ext cx="8423564" cy="181915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Clr>
                <a:schemeClr val="lt1"/>
              </a:buClr>
              <a:buSzPts val="5400"/>
              <a:buFont typeface="Libre Franklin Medium"/>
              <a:buNone/>
              <a:defRPr sz="5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 name="Google Shape;68;p58"/>
          <p:cNvSpPr txBox="1"/>
          <p:nvPr>
            <p:ph idx="1" type="body"/>
          </p:nvPr>
        </p:nvSpPr>
        <p:spPr>
          <a:xfrm>
            <a:off x="3646139" y="4606224"/>
            <a:ext cx="7323917" cy="642422"/>
          </a:xfrm>
          <a:prstGeom prst="rect">
            <a:avLst/>
          </a:prstGeom>
          <a:noFill/>
          <a:ln>
            <a:noFill/>
          </a:ln>
        </p:spPr>
        <p:txBody>
          <a:bodyPr anchorCtr="0" anchor="t" bIns="45700" lIns="91425" spcFirstLastPara="1" rIns="91425" wrap="square" tIns="45700">
            <a:normAutofit/>
          </a:bodyPr>
          <a:lstStyle>
            <a:lvl1pPr indent="-228600" lvl="0" marL="457200" algn="l">
              <a:spcBef>
                <a:spcPts val="640"/>
              </a:spcBef>
              <a:spcAft>
                <a:spcPts val="0"/>
              </a:spcAft>
              <a:buSzPts val="3520"/>
              <a:buFont typeface="Libre Franklin Medium"/>
              <a:buNone/>
              <a:defRPr b="1" sz="3200" cap="none">
                <a:solidFill>
                  <a:schemeClr val="lt1"/>
                </a:solidFill>
                <a:latin typeface="Libre Franklin Medium"/>
                <a:ea typeface="Libre Franklin Medium"/>
                <a:cs typeface="Libre Franklin Medium"/>
                <a:sym typeface="Libre Franklin Medium"/>
              </a:defRPr>
            </a:lvl1pPr>
            <a:lvl2pPr indent="-354330" lvl="1" marL="914400" algn="l">
              <a:spcBef>
                <a:spcPts val="360"/>
              </a:spcBef>
              <a:spcAft>
                <a:spcPts val="0"/>
              </a:spcAft>
              <a:buSzPts val="1980"/>
              <a:buChar char="•"/>
              <a:defRPr/>
            </a:lvl2pPr>
            <a:lvl3pPr indent="-354330" lvl="2" marL="1371600" algn="l">
              <a:spcBef>
                <a:spcPts val="360"/>
              </a:spcBef>
              <a:spcAft>
                <a:spcPts val="0"/>
              </a:spcAft>
              <a:buSzPts val="1980"/>
              <a:buChar char="•"/>
              <a:defRPr/>
            </a:lvl3pPr>
            <a:lvl4pPr indent="-354330" lvl="3" marL="1828800" algn="l">
              <a:spcBef>
                <a:spcPts val="360"/>
              </a:spcBef>
              <a:spcAft>
                <a:spcPts val="0"/>
              </a:spcAft>
              <a:buSzPts val="1980"/>
              <a:buChar char="•"/>
              <a:defRPr/>
            </a:lvl4pPr>
            <a:lvl5pPr indent="-354329" lvl="4" marL="2286000" algn="l">
              <a:spcBef>
                <a:spcPts val="360"/>
              </a:spcBef>
              <a:spcAft>
                <a:spcPts val="0"/>
              </a:spcAft>
              <a:buSzPts val="198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69" name="Google Shape;69;p58"/>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200">
                <a:solidFill>
                  <a:srgbClr val="FFFFFF"/>
                </a:solidFill>
                <a:latin typeface="Libre Franklin"/>
                <a:ea typeface="Libre Franklin"/>
                <a:cs typeface="Libre Franklin"/>
                <a:sym typeface="Libre Franklin"/>
              </a:defRPr>
            </a:lvl1pPr>
            <a:lvl2pPr indent="0" lvl="1" marL="0" algn="r">
              <a:spcBef>
                <a:spcPts val="0"/>
              </a:spcBef>
              <a:buNone/>
              <a:defRPr sz="1200">
                <a:solidFill>
                  <a:srgbClr val="FFFFFF"/>
                </a:solidFill>
                <a:latin typeface="Libre Franklin"/>
                <a:ea typeface="Libre Franklin"/>
                <a:cs typeface="Libre Franklin"/>
                <a:sym typeface="Libre Franklin"/>
              </a:defRPr>
            </a:lvl2pPr>
            <a:lvl3pPr indent="0" lvl="2" marL="0" algn="r">
              <a:spcBef>
                <a:spcPts val="0"/>
              </a:spcBef>
              <a:buNone/>
              <a:defRPr sz="1200">
                <a:solidFill>
                  <a:srgbClr val="FFFFFF"/>
                </a:solidFill>
                <a:latin typeface="Libre Franklin"/>
                <a:ea typeface="Libre Franklin"/>
                <a:cs typeface="Libre Franklin"/>
                <a:sym typeface="Libre Franklin"/>
              </a:defRPr>
            </a:lvl3pPr>
            <a:lvl4pPr indent="0" lvl="3" marL="0" algn="r">
              <a:spcBef>
                <a:spcPts val="0"/>
              </a:spcBef>
              <a:buNone/>
              <a:defRPr sz="1200">
                <a:solidFill>
                  <a:srgbClr val="FFFFFF"/>
                </a:solidFill>
                <a:latin typeface="Libre Franklin"/>
                <a:ea typeface="Libre Franklin"/>
                <a:cs typeface="Libre Franklin"/>
                <a:sym typeface="Libre Franklin"/>
              </a:defRPr>
            </a:lvl4pPr>
            <a:lvl5pPr indent="0" lvl="4" marL="0" algn="r">
              <a:spcBef>
                <a:spcPts val="0"/>
              </a:spcBef>
              <a:buNone/>
              <a:defRPr sz="1200">
                <a:solidFill>
                  <a:srgbClr val="FFFFFF"/>
                </a:solidFill>
                <a:latin typeface="Libre Franklin"/>
                <a:ea typeface="Libre Franklin"/>
                <a:cs typeface="Libre Franklin"/>
                <a:sym typeface="Libre Franklin"/>
              </a:defRPr>
            </a:lvl5pPr>
            <a:lvl6pPr indent="0" lvl="5" marL="0" algn="r">
              <a:spcBef>
                <a:spcPts val="0"/>
              </a:spcBef>
              <a:buNone/>
              <a:defRPr sz="1200">
                <a:solidFill>
                  <a:srgbClr val="FFFFFF"/>
                </a:solidFill>
                <a:latin typeface="Libre Franklin"/>
                <a:ea typeface="Libre Franklin"/>
                <a:cs typeface="Libre Franklin"/>
                <a:sym typeface="Libre Franklin"/>
              </a:defRPr>
            </a:lvl6pPr>
            <a:lvl7pPr indent="0" lvl="6" marL="0" algn="r">
              <a:spcBef>
                <a:spcPts val="0"/>
              </a:spcBef>
              <a:buNone/>
              <a:defRPr sz="1200">
                <a:solidFill>
                  <a:srgbClr val="FFFFFF"/>
                </a:solidFill>
                <a:latin typeface="Libre Franklin"/>
                <a:ea typeface="Libre Franklin"/>
                <a:cs typeface="Libre Franklin"/>
                <a:sym typeface="Libre Franklin"/>
              </a:defRPr>
            </a:lvl7pPr>
            <a:lvl8pPr indent="0" lvl="7" marL="0" algn="r">
              <a:spcBef>
                <a:spcPts val="0"/>
              </a:spcBef>
              <a:buNone/>
              <a:defRPr sz="1200">
                <a:solidFill>
                  <a:srgbClr val="FFFFFF"/>
                </a:solidFill>
                <a:latin typeface="Libre Franklin"/>
                <a:ea typeface="Libre Franklin"/>
                <a:cs typeface="Libre Franklin"/>
                <a:sym typeface="Libre Franklin"/>
              </a:defRPr>
            </a:lvl8pPr>
            <a:lvl9pPr indent="0" lvl="8" marL="0" algn="r">
              <a:spcBef>
                <a:spcPts val="0"/>
              </a:spcBef>
              <a:buNone/>
              <a:defRPr sz="1200">
                <a:solidFill>
                  <a:srgbClr val="FFFFFF"/>
                </a:solidFill>
                <a:latin typeface="Libre Franklin"/>
                <a:ea typeface="Libre Franklin"/>
                <a:cs typeface="Libre Franklin"/>
                <a:sym typeface="Libre Franklin"/>
              </a:defRPr>
            </a:lvl9pPr>
          </a:lstStyle>
          <a:p>
            <a:pPr indent="0" lvl="0" marL="0" rtl="0" algn="r">
              <a:spcBef>
                <a:spcPts val="0"/>
              </a:spcBef>
              <a:spcAft>
                <a:spcPts val="0"/>
              </a:spcAft>
              <a:buNone/>
            </a:pPr>
            <a:fld id="{00000000-1234-1234-1234-123412341234}" type="slidenum">
              <a:rPr lang="en-US"/>
              <a:t>‹#›</a:t>
            </a:fld>
            <a:endParaRPr/>
          </a:p>
        </p:txBody>
      </p:sp>
      <p:sp>
        <p:nvSpPr>
          <p:cNvPr id="70" name="Google Shape;70;p58"/>
          <p:cNvSpPr txBox="1"/>
          <p:nvPr>
            <p:ph idx="10" type="dt"/>
          </p:nvPr>
        </p:nvSpPr>
        <p:spPr>
          <a:xfrm>
            <a:off x="5171606" y="6303097"/>
            <a:ext cx="1848789" cy="27432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sz="120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58"/>
          <p:cNvSpPr txBox="1"/>
          <p:nvPr>
            <p:ph idx="11" type="ftr"/>
          </p:nvPr>
        </p:nvSpPr>
        <p:spPr>
          <a:xfrm>
            <a:off x="7066516" y="6303097"/>
            <a:ext cx="3860800" cy="27432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120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2" name="Shape 72"/>
        <p:cNvGrpSpPr/>
        <p:nvPr/>
      </p:nvGrpSpPr>
      <p:grpSpPr>
        <a:xfrm>
          <a:off x="0" y="0"/>
          <a:ext cx="0" cy="0"/>
          <a:chOff x="0" y="0"/>
          <a:chExt cx="0" cy="0"/>
        </a:xfrm>
      </p:grpSpPr>
      <p:sp>
        <p:nvSpPr>
          <p:cNvPr id="73" name="Google Shape;73;p59"/>
          <p:cNvSpPr txBox="1"/>
          <p:nvPr>
            <p:ph type="title"/>
          </p:nvPr>
        </p:nvSpPr>
        <p:spPr>
          <a:xfrm>
            <a:off x="1519518" y="0"/>
            <a:ext cx="10661922" cy="118872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rgbClr val="113B49"/>
              </a:buClr>
              <a:buSzPts val="4000"/>
              <a:buFont typeface="Libre Franklin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59"/>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200">
                <a:solidFill>
                  <a:srgbClr val="000000"/>
                </a:solidFill>
                <a:latin typeface="Libre Franklin"/>
                <a:ea typeface="Libre Franklin"/>
                <a:cs typeface="Libre Franklin"/>
                <a:sym typeface="Libre Franklin"/>
              </a:defRPr>
            </a:lvl1pPr>
            <a:lvl2pPr indent="0" lvl="1" marL="0" algn="r">
              <a:spcBef>
                <a:spcPts val="0"/>
              </a:spcBef>
              <a:buNone/>
              <a:defRPr sz="1200">
                <a:solidFill>
                  <a:srgbClr val="000000"/>
                </a:solidFill>
                <a:latin typeface="Libre Franklin"/>
                <a:ea typeface="Libre Franklin"/>
                <a:cs typeface="Libre Franklin"/>
                <a:sym typeface="Libre Franklin"/>
              </a:defRPr>
            </a:lvl2pPr>
            <a:lvl3pPr indent="0" lvl="2" marL="0" algn="r">
              <a:spcBef>
                <a:spcPts val="0"/>
              </a:spcBef>
              <a:buNone/>
              <a:defRPr sz="1200">
                <a:solidFill>
                  <a:srgbClr val="000000"/>
                </a:solidFill>
                <a:latin typeface="Libre Franklin"/>
                <a:ea typeface="Libre Franklin"/>
                <a:cs typeface="Libre Franklin"/>
                <a:sym typeface="Libre Franklin"/>
              </a:defRPr>
            </a:lvl3pPr>
            <a:lvl4pPr indent="0" lvl="3" marL="0" algn="r">
              <a:spcBef>
                <a:spcPts val="0"/>
              </a:spcBef>
              <a:buNone/>
              <a:defRPr sz="1200">
                <a:solidFill>
                  <a:srgbClr val="000000"/>
                </a:solidFill>
                <a:latin typeface="Libre Franklin"/>
                <a:ea typeface="Libre Franklin"/>
                <a:cs typeface="Libre Franklin"/>
                <a:sym typeface="Libre Franklin"/>
              </a:defRPr>
            </a:lvl4pPr>
            <a:lvl5pPr indent="0" lvl="4" marL="0" algn="r">
              <a:spcBef>
                <a:spcPts val="0"/>
              </a:spcBef>
              <a:buNone/>
              <a:defRPr sz="1200">
                <a:solidFill>
                  <a:srgbClr val="000000"/>
                </a:solidFill>
                <a:latin typeface="Libre Franklin"/>
                <a:ea typeface="Libre Franklin"/>
                <a:cs typeface="Libre Franklin"/>
                <a:sym typeface="Libre Franklin"/>
              </a:defRPr>
            </a:lvl5pPr>
            <a:lvl6pPr indent="0" lvl="5" marL="0" algn="r">
              <a:spcBef>
                <a:spcPts val="0"/>
              </a:spcBef>
              <a:buNone/>
              <a:defRPr sz="1200">
                <a:solidFill>
                  <a:srgbClr val="000000"/>
                </a:solidFill>
                <a:latin typeface="Libre Franklin"/>
                <a:ea typeface="Libre Franklin"/>
                <a:cs typeface="Libre Franklin"/>
                <a:sym typeface="Libre Franklin"/>
              </a:defRPr>
            </a:lvl6pPr>
            <a:lvl7pPr indent="0" lvl="6" marL="0" algn="r">
              <a:spcBef>
                <a:spcPts val="0"/>
              </a:spcBef>
              <a:buNone/>
              <a:defRPr sz="1200">
                <a:solidFill>
                  <a:srgbClr val="000000"/>
                </a:solidFill>
                <a:latin typeface="Libre Franklin"/>
                <a:ea typeface="Libre Franklin"/>
                <a:cs typeface="Libre Franklin"/>
                <a:sym typeface="Libre Franklin"/>
              </a:defRPr>
            </a:lvl7pPr>
            <a:lvl8pPr indent="0" lvl="7" marL="0" algn="r">
              <a:spcBef>
                <a:spcPts val="0"/>
              </a:spcBef>
              <a:buNone/>
              <a:defRPr sz="1200">
                <a:solidFill>
                  <a:srgbClr val="000000"/>
                </a:solidFill>
                <a:latin typeface="Libre Franklin"/>
                <a:ea typeface="Libre Franklin"/>
                <a:cs typeface="Libre Franklin"/>
                <a:sym typeface="Libre Franklin"/>
              </a:defRPr>
            </a:lvl8pPr>
            <a:lvl9pPr indent="0" lvl="8" marL="0" algn="r">
              <a:spcBef>
                <a:spcPts val="0"/>
              </a:spcBef>
              <a:buNone/>
              <a:defRPr sz="1200">
                <a:solidFill>
                  <a:srgbClr val="000000"/>
                </a:solidFill>
                <a:latin typeface="Libre Franklin"/>
                <a:ea typeface="Libre Franklin"/>
                <a:cs typeface="Libre Franklin"/>
                <a:sym typeface="Libre Franklin"/>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59"/>
          <p:cNvSpPr txBox="1"/>
          <p:nvPr>
            <p:ph idx="10" type="dt"/>
          </p:nvPr>
        </p:nvSpPr>
        <p:spPr>
          <a:xfrm>
            <a:off x="5171606" y="6303097"/>
            <a:ext cx="1848789" cy="27432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sz="1200">
                <a:solidFill>
                  <a:srgbClr val="000000"/>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59"/>
          <p:cNvSpPr txBox="1"/>
          <p:nvPr>
            <p:ph idx="11" type="ftr"/>
          </p:nvPr>
        </p:nvSpPr>
        <p:spPr>
          <a:xfrm>
            <a:off x="7066516" y="6303097"/>
            <a:ext cx="3860800" cy="27432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1200">
                <a:solidFill>
                  <a:srgbClr val="000000"/>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7" name="Shape 77"/>
        <p:cNvGrpSpPr/>
        <p:nvPr/>
      </p:nvGrpSpPr>
      <p:grpSpPr>
        <a:xfrm>
          <a:off x="0" y="0"/>
          <a:ext cx="0" cy="0"/>
          <a:chOff x="0" y="0"/>
          <a:chExt cx="0" cy="0"/>
        </a:xfrm>
      </p:grpSpPr>
      <p:sp>
        <p:nvSpPr>
          <p:cNvPr id="78" name="Google Shape;78;p60"/>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200">
                <a:solidFill>
                  <a:srgbClr val="000000"/>
                </a:solidFill>
                <a:latin typeface="Libre Franklin"/>
                <a:ea typeface="Libre Franklin"/>
                <a:cs typeface="Libre Franklin"/>
                <a:sym typeface="Libre Franklin"/>
              </a:defRPr>
            </a:lvl1pPr>
            <a:lvl2pPr indent="0" lvl="1" marL="0" algn="r">
              <a:spcBef>
                <a:spcPts val="0"/>
              </a:spcBef>
              <a:buNone/>
              <a:defRPr sz="1200">
                <a:solidFill>
                  <a:srgbClr val="000000"/>
                </a:solidFill>
                <a:latin typeface="Libre Franklin"/>
                <a:ea typeface="Libre Franklin"/>
                <a:cs typeface="Libre Franklin"/>
                <a:sym typeface="Libre Franklin"/>
              </a:defRPr>
            </a:lvl2pPr>
            <a:lvl3pPr indent="0" lvl="2" marL="0" algn="r">
              <a:spcBef>
                <a:spcPts val="0"/>
              </a:spcBef>
              <a:buNone/>
              <a:defRPr sz="1200">
                <a:solidFill>
                  <a:srgbClr val="000000"/>
                </a:solidFill>
                <a:latin typeface="Libre Franklin"/>
                <a:ea typeface="Libre Franklin"/>
                <a:cs typeface="Libre Franklin"/>
                <a:sym typeface="Libre Franklin"/>
              </a:defRPr>
            </a:lvl3pPr>
            <a:lvl4pPr indent="0" lvl="3" marL="0" algn="r">
              <a:spcBef>
                <a:spcPts val="0"/>
              </a:spcBef>
              <a:buNone/>
              <a:defRPr sz="1200">
                <a:solidFill>
                  <a:srgbClr val="000000"/>
                </a:solidFill>
                <a:latin typeface="Libre Franklin"/>
                <a:ea typeface="Libre Franklin"/>
                <a:cs typeface="Libre Franklin"/>
                <a:sym typeface="Libre Franklin"/>
              </a:defRPr>
            </a:lvl4pPr>
            <a:lvl5pPr indent="0" lvl="4" marL="0" algn="r">
              <a:spcBef>
                <a:spcPts val="0"/>
              </a:spcBef>
              <a:buNone/>
              <a:defRPr sz="1200">
                <a:solidFill>
                  <a:srgbClr val="000000"/>
                </a:solidFill>
                <a:latin typeface="Libre Franklin"/>
                <a:ea typeface="Libre Franklin"/>
                <a:cs typeface="Libre Franklin"/>
                <a:sym typeface="Libre Franklin"/>
              </a:defRPr>
            </a:lvl5pPr>
            <a:lvl6pPr indent="0" lvl="5" marL="0" algn="r">
              <a:spcBef>
                <a:spcPts val="0"/>
              </a:spcBef>
              <a:buNone/>
              <a:defRPr sz="1200">
                <a:solidFill>
                  <a:srgbClr val="000000"/>
                </a:solidFill>
                <a:latin typeface="Libre Franklin"/>
                <a:ea typeface="Libre Franklin"/>
                <a:cs typeface="Libre Franklin"/>
                <a:sym typeface="Libre Franklin"/>
              </a:defRPr>
            </a:lvl6pPr>
            <a:lvl7pPr indent="0" lvl="6" marL="0" algn="r">
              <a:spcBef>
                <a:spcPts val="0"/>
              </a:spcBef>
              <a:buNone/>
              <a:defRPr sz="1200">
                <a:solidFill>
                  <a:srgbClr val="000000"/>
                </a:solidFill>
                <a:latin typeface="Libre Franklin"/>
                <a:ea typeface="Libre Franklin"/>
                <a:cs typeface="Libre Franklin"/>
                <a:sym typeface="Libre Franklin"/>
              </a:defRPr>
            </a:lvl7pPr>
            <a:lvl8pPr indent="0" lvl="7" marL="0" algn="r">
              <a:spcBef>
                <a:spcPts val="0"/>
              </a:spcBef>
              <a:buNone/>
              <a:defRPr sz="1200">
                <a:solidFill>
                  <a:srgbClr val="000000"/>
                </a:solidFill>
                <a:latin typeface="Libre Franklin"/>
                <a:ea typeface="Libre Franklin"/>
                <a:cs typeface="Libre Franklin"/>
                <a:sym typeface="Libre Franklin"/>
              </a:defRPr>
            </a:lvl8pPr>
            <a:lvl9pPr indent="0" lvl="8" marL="0" algn="r">
              <a:spcBef>
                <a:spcPts val="0"/>
              </a:spcBef>
              <a:buNone/>
              <a:defRPr sz="1200">
                <a:solidFill>
                  <a:srgbClr val="000000"/>
                </a:solidFill>
                <a:latin typeface="Libre Franklin"/>
                <a:ea typeface="Libre Franklin"/>
                <a:cs typeface="Libre Franklin"/>
                <a:sym typeface="Libre Franklin"/>
              </a:defRPr>
            </a:lvl9pPr>
          </a:lstStyle>
          <a:p>
            <a:pPr indent="0" lvl="0" marL="0" rtl="0" algn="r">
              <a:spcBef>
                <a:spcPts val="0"/>
              </a:spcBef>
              <a:spcAft>
                <a:spcPts val="0"/>
              </a:spcAft>
              <a:buNone/>
            </a:pPr>
            <a:fld id="{00000000-1234-1234-1234-123412341234}" type="slidenum">
              <a:rPr lang="en-US"/>
              <a:t>‹#›</a:t>
            </a:fld>
            <a:endParaRPr/>
          </a:p>
        </p:txBody>
      </p:sp>
      <p:sp>
        <p:nvSpPr>
          <p:cNvPr id="79" name="Google Shape;79;p60"/>
          <p:cNvSpPr txBox="1"/>
          <p:nvPr>
            <p:ph idx="10" type="dt"/>
          </p:nvPr>
        </p:nvSpPr>
        <p:spPr>
          <a:xfrm>
            <a:off x="5171606" y="6303097"/>
            <a:ext cx="1848789" cy="27432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sz="1200">
                <a:solidFill>
                  <a:srgbClr val="000000"/>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60"/>
          <p:cNvSpPr txBox="1"/>
          <p:nvPr>
            <p:ph idx="11" type="ftr"/>
          </p:nvPr>
        </p:nvSpPr>
        <p:spPr>
          <a:xfrm>
            <a:off x="7066516" y="6303097"/>
            <a:ext cx="3860800" cy="27432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1200">
                <a:solidFill>
                  <a:srgbClr val="000000"/>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bg>
      <p:bgPr>
        <a:solidFill>
          <a:schemeClr val="dk1"/>
        </a:solidFill>
      </p:bgPr>
    </p:bg>
    <p:spTree>
      <p:nvGrpSpPr>
        <p:cNvPr id="81" name="Shape 81"/>
        <p:cNvGrpSpPr/>
        <p:nvPr/>
      </p:nvGrpSpPr>
      <p:grpSpPr>
        <a:xfrm>
          <a:off x="0" y="0"/>
          <a:ext cx="0" cy="0"/>
          <a:chOff x="0" y="0"/>
          <a:chExt cx="0" cy="0"/>
        </a:xfrm>
      </p:grpSpPr>
      <p:pic>
        <p:nvPicPr>
          <p:cNvPr id="82" name="Google Shape;82;p55"/>
          <p:cNvPicPr preferRelativeResize="0"/>
          <p:nvPr/>
        </p:nvPicPr>
        <p:blipFill rotWithShape="1">
          <a:blip r:embed="rId2">
            <a:alphaModFix/>
          </a:blip>
          <a:srcRect b="0" l="0" r="0" t="0"/>
          <a:stretch/>
        </p:blipFill>
        <p:spPr>
          <a:xfrm>
            <a:off x="2751671" y="0"/>
            <a:ext cx="9440329" cy="6492240"/>
          </a:xfrm>
          <a:prstGeom prst="rect">
            <a:avLst/>
          </a:prstGeom>
          <a:noFill/>
          <a:ln>
            <a:noFill/>
          </a:ln>
        </p:spPr>
      </p:pic>
      <p:sp>
        <p:nvSpPr>
          <p:cNvPr id="83" name="Google Shape;83;p55"/>
          <p:cNvSpPr txBox="1"/>
          <p:nvPr>
            <p:ph idx="10" type="dt"/>
          </p:nvPr>
        </p:nvSpPr>
        <p:spPr>
          <a:xfrm>
            <a:off x="5141625" y="6200662"/>
            <a:ext cx="1908751" cy="27432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55"/>
          <p:cNvSpPr txBox="1"/>
          <p:nvPr>
            <p:ph idx="11" type="ftr"/>
          </p:nvPr>
        </p:nvSpPr>
        <p:spPr>
          <a:xfrm>
            <a:off x="7055996" y="6200662"/>
            <a:ext cx="3860800" cy="27432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55"/>
          <p:cNvSpPr txBox="1"/>
          <p:nvPr>
            <p:ph idx="12" type="sldNum"/>
          </p:nvPr>
        </p:nvSpPr>
        <p:spPr>
          <a:xfrm>
            <a:off x="10932717" y="6200662"/>
            <a:ext cx="1219200"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FFFFFF"/>
                </a:solidFill>
                <a:latin typeface="Libre Franklin"/>
                <a:ea typeface="Libre Franklin"/>
                <a:cs typeface="Libre Franklin"/>
                <a:sym typeface="Libre Franklin"/>
              </a:defRPr>
            </a:lvl1pPr>
            <a:lvl2pPr indent="0" lvl="1" marL="0" algn="r">
              <a:spcBef>
                <a:spcPts val="0"/>
              </a:spcBef>
              <a:buNone/>
              <a:defRPr b="0" i="0" sz="1200" u="none" cap="none" strike="noStrike">
                <a:solidFill>
                  <a:srgbClr val="FFFFFF"/>
                </a:solidFill>
                <a:latin typeface="Libre Franklin"/>
                <a:ea typeface="Libre Franklin"/>
                <a:cs typeface="Libre Franklin"/>
                <a:sym typeface="Libre Franklin"/>
              </a:defRPr>
            </a:lvl2pPr>
            <a:lvl3pPr indent="0" lvl="2" marL="0" algn="r">
              <a:spcBef>
                <a:spcPts val="0"/>
              </a:spcBef>
              <a:buNone/>
              <a:defRPr b="0" i="0" sz="1200" u="none" cap="none" strike="noStrike">
                <a:solidFill>
                  <a:srgbClr val="FFFFFF"/>
                </a:solidFill>
                <a:latin typeface="Libre Franklin"/>
                <a:ea typeface="Libre Franklin"/>
                <a:cs typeface="Libre Franklin"/>
                <a:sym typeface="Libre Franklin"/>
              </a:defRPr>
            </a:lvl3pPr>
            <a:lvl4pPr indent="0" lvl="3" marL="0" algn="r">
              <a:spcBef>
                <a:spcPts val="0"/>
              </a:spcBef>
              <a:buNone/>
              <a:defRPr b="0" i="0" sz="1200" u="none" cap="none" strike="noStrike">
                <a:solidFill>
                  <a:srgbClr val="FFFFFF"/>
                </a:solidFill>
                <a:latin typeface="Libre Franklin"/>
                <a:ea typeface="Libre Franklin"/>
                <a:cs typeface="Libre Franklin"/>
                <a:sym typeface="Libre Franklin"/>
              </a:defRPr>
            </a:lvl4pPr>
            <a:lvl5pPr indent="0" lvl="4" marL="0" algn="r">
              <a:spcBef>
                <a:spcPts val="0"/>
              </a:spcBef>
              <a:buNone/>
              <a:defRPr b="0" i="0" sz="1200" u="none" cap="none" strike="noStrike">
                <a:solidFill>
                  <a:srgbClr val="FFFFFF"/>
                </a:solidFill>
                <a:latin typeface="Libre Franklin"/>
                <a:ea typeface="Libre Franklin"/>
                <a:cs typeface="Libre Franklin"/>
                <a:sym typeface="Libre Franklin"/>
              </a:defRPr>
            </a:lvl5pPr>
            <a:lvl6pPr indent="0" lvl="5" marL="0" algn="r">
              <a:spcBef>
                <a:spcPts val="0"/>
              </a:spcBef>
              <a:buNone/>
              <a:defRPr b="0" i="0" sz="1200" u="none" cap="none" strike="noStrike">
                <a:solidFill>
                  <a:srgbClr val="FFFFFF"/>
                </a:solidFill>
                <a:latin typeface="Libre Franklin"/>
                <a:ea typeface="Libre Franklin"/>
                <a:cs typeface="Libre Franklin"/>
                <a:sym typeface="Libre Franklin"/>
              </a:defRPr>
            </a:lvl6pPr>
            <a:lvl7pPr indent="0" lvl="6" marL="0" algn="r">
              <a:spcBef>
                <a:spcPts val="0"/>
              </a:spcBef>
              <a:buNone/>
              <a:defRPr b="0" i="0" sz="1200" u="none" cap="none" strike="noStrike">
                <a:solidFill>
                  <a:srgbClr val="FFFFFF"/>
                </a:solidFill>
                <a:latin typeface="Libre Franklin"/>
                <a:ea typeface="Libre Franklin"/>
                <a:cs typeface="Libre Franklin"/>
                <a:sym typeface="Libre Franklin"/>
              </a:defRPr>
            </a:lvl7pPr>
            <a:lvl8pPr indent="0" lvl="7" marL="0" algn="r">
              <a:spcBef>
                <a:spcPts val="0"/>
              </a:spcBef>
              <a:buNone/>
              <a:defRPr b="0" i="0" sz="1200" u="none" cap="none" strike="noStrike">
                <a:solidFill>
                  <a:srgbClr val="FFFFFF"/>
                </a:solidFill>
                <a:latin typeface="Libre Franklin"/>
                <a:ea typeface="Libre Franklin"/>
                <a:cs typeface="Libre Franklin"/>
                <a:sym typeface="Libre Franklin"/>
              </a:defRPr>
            </a:lvl8pPr>
            <a:lvl9pPr indent="0" lvl="8" marL="0" algn="r">
              <a:spcBef>
                <a:spcPts val="0"/>
              </a:spcBef>
              <a:buNone/>
              <a:defRPr b="0" i="0" sz="1200" u="none" cap="none" strike="noStrike">
                <a:solidFill>
                  <a:srgbClr val="FFFFFF"/>
                </a:solidFill>
                <a:latin typeface="Libre Franklin"/>
                <a:ea typeface="Libre Franklin"/>
                <a:cs typeface="Libre Franklin"/>
                <a:sym typeface="Libre Franklin"/>
              </a:defRPr>
            </a:lvl9pPr>
          </a:lstStyle>
          <a:p>
            <a:pPr indent="0" lvl="0" marL="0" rtl="0" algn="r">
              <a:spcBef>
                <a:spcPts val="0"/>
              </a:spcBef>
              <a:spcAft>
                <a:spcPts val="0"/>
              </a:spcAft>
              <a:buNone/>
            </a:pPr>
            <a:fld id="{00000000-1234-1234-1234-123412341234}" type="slidenum">
              <a:rPr lang="en-US"/>
              <a:t>‹#›</a:t>
            </a:fld>
            <a:endParaRPr/>
          </a:p>
        </p:txBody>
      </p:sp>
      <p:sp>
        <p:nvSpPr>
          <p:cNvPr id="86" name="Google Shape;86;p55"/>
          <p:cNvSpPr/>
          <p:nvPr/>
        </p:nvSpPr>
        <p:spPr>
          <a:xfrm>
            <a:off x="0" y="6492240"/>
            <a:ext cx="12192000" cy="365760"/>
          </a:xfrm>
          <a:prstGeom prst="rect">
            <a:avLst/>
          </a:prstGeom>
          <a:solidFill>
            <a:srgbClr val="6B6300"/>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rPr lang="en-US" sz="800">
                <a:solidFill>
                  <a:srgbClr val="FFFFFF"/>
                </a:solidFill>
                <a:latin typeface="Libre Franklin"/>
                <a:ea typeface="Libre Franklin"/>
                <a:cs typeface="Libre Franklin"/>
                <a:sym typeface="Libre Franklin"/>
              </a:rPr>
              <a:t>© 2015 by McGraw-Hill Education. This proprietary material solely for authorized instructor use. Not authorized for sale or distribution in any manner. This document may not be copied, scanned, duplicated, forwarded, distributed, or posted on a website, in whole or part.</a:t>
            </a:r>
            <a:endParaRPr/>
          </a:p>
        </p:txBody>
      </p:sp>
      <p:sp>
        <p:nvSpPr>
          <p:cNvPr id="87" name="Google Shape;87;p55"/>
          <p:cNvSpPr/>
          <p:nvPr>
            <p:ph type="ctrTitle"/>
          </p:nvPr>
        </p:nvSpPr>
        <p:spPr>
          <a:xfrm>
            <a:off x="-1" y="0"/>
            <a:ext cx="5580530" cy="5833241"/>
          </a:xfrm>
          <a:prstGeom prst="round2DiagRect">
            <a:avLst>
              <a:gd fmla="val 16667" name="adj1"/>
              <a:gd fmla="val 0" name="adj2"/>
            </a:avLst>
          </a:prstGeom>
          <a:solidFill>
            <a:schemeClr val="dk1"/>
          </a:solidFill>
          <a:ln>
            <a:noFill/>
          </a:ln>
        </p:spPr>
        <p:txBody>
          <a:bodyPr anchorCtr="0" anchor="ctr" bIns="45700" lIns="91425" spcFirstLastPara="1" rIns="91425" wrap="square" tIns="45700">
            <a:normAutofit/>
          </a:bodyPr>
          <a:lstStyle>
            <a:lvl1pPr lvl="0" algn="l">
              <a:spcBef>
                <a:spcPts val="0"/>
              </a:spcBef>
              <a:spcAft>
                <a:spcPts val="0"/>
              </a:spcAft>
              <a:buClr>
                <a:srgbClr val="F8F8F8"/>
              </a:buClr>
              <a:buSzPts val="5400"/>
              <a:buFont typeface="Libre Franklin Medium"/>
              <a:buNone/>
              <a:defRPr b="1" sz="5400" cap="none">
                <a:solidFill>
                  <a:srgbClr val="F8F8F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8" name="Google Shape;88;p55"/>
          <p:cNvSpPr txBox="1"/>
          <p:nvPr>
            <p:ph idx="1" type="subTitle"/>
          </p:nvPr>
        </p:nvSpPr>
        <p:spPr>
          <a:xfrm>
            <a:off x="260416" y="5540990"/>
            <a:ext cx="2479040" cy="960342"/>
          </a:xfrm>
          <a:prstGeom prst="rect">
            <a:avLst/>
          </a:prstGeom>
          <a:noFill/>
          <a:ln>
            <a:noFill/>
          </a:ln>
        </p:spPr>
        <p:txBody>
          <a:bodyPr anchorCtr="0" anchor="b" bIns="45700" lIns="91425" spcFirstLastPara="1" rIns="91425" wrap="square" tIns="45700">
            <a:noAutofit/>
          </a:bodyPr>
          <a:lstStyle>
            <a:lvl1pPr lvl="0" algn="l">
              <a:spcBef>
                <a:spcPts val="560"/>
              </a:spcBef>
              <a:spcAft>
                <a:spcPts val="0"/>
              </a:spcAft>
              <a:buSzPts val="3080"/>
              <a:buChar char="•"/>
              <a:defRPr b="1" sz="2800" cap="none">
                <a:solidFill>
                  <a:srgbClr val="F8F8F8"/>
                </a:solidFill>
                <a:latin typeface="Libre Franklin Medium"/>
                <a:ea typeface="Libre Franklin Medium"/>
                <a:cs typeface="Libre Franklin Medium"/>
                <a:sym typeface="Libre Franklin Medium"/>
              </a:defRPr>
            </a:lvl1pPr>
            <a:lvl2pPr lvl="1" algn="l">
              <a:spcBef>
                <a:spcPts val="360"/>
              </a:spcBef>
              <a:spcAft>
                <a:spcPts val="0"/>
              </a:spcAft>
              <a:buSzPts val="1980"/>
              <a:buChar char="•"/>
              <a:defRPr/>
            </a:lvl2pPr>
            <a:lvl3pPr lvl="2" algn="l">
              <a:spcBef>
                <a:spcPts val="360"/>
              </a:spcBef>
              <a:spcAft>
                <a:spcPts val="0"/>
              </a:spcAft>
              <a:buSzPts val="1980"/>
              <a:buChar char="•"/>
              <a:defRPr/>
            </a:lvl3pPr>
            <a:lvl4pPr lvl="3" algn="l">
              <a:spcBef>
                <a:spcPts val="360"/>
              </a:spcBef>
              <a:spcAft>
                <a:spcPts val="0"/>
              </a:spcAft>
              <a:buSzPts val="1980"/>
              <a:buChar char="•"/>
              <a:defRPr/>
            </a:lvl4pPr>
            <a:lvl5pPr lvl="4" algn="l">
              <a:spcBef>
                <a:spcPts val="360"/>
              </a:spcBef>
              <a:spcAft>
                <a:spcPts val="0"/>
              </a:spcAft>
              <a:buSzPts val="1980"/>
              <a:buChar char="•"/>
              <a:defRPr/>
            </a:lvl5pPr>
            <a:lvl6pPr lvl="5" algn="l">
              <a:spcBef>
                <a:spcPts val="360"/>
              </a:spcBef>
              <a:spcAft>
                <a:spcPts val="0"/>
              </a:spcAft>
              <a:buClr>
                <a:schemeClr val="lt1"/>
              </a:buClr>
              <a:buSzPts val="1800"/>
              <a:buChar char="•"/>
              <a:defRPr/>
            </a:lvl6pPr>
            <a:lvl7pPr lvl="6" algn="l">
              <a:spcBef>
                <a:spcPts val="360"/>
              </a:spcBef>
              <a:spcAft>
                <a:spcPts val="0"/>
              </a:spcAft>
              <a:buClr>
                <a:schemeClr val="lt1"/>
              </a:buClr>
              <a:buSzPts val="1800"/>
              <a:buChar char="•"/>
              <a:defRPr/>
            </a:lvl7pPr>
            <a:lvl8pPr lvl="7" algn="l">
              <a:spcBef>
                <a:spcPts val="360"/>
              </a:spcBef>
              <a:spcAft>
                <a:spcPts val="0"/>
              </a:spcAft>
              <a:buClr>
                <a:schemeClr val="lt1"/>
              </a:buClr>
              <a:buSzPts val="1800"/>
              <a:buChar char="•"/>
              <a:defRPr/>
            </a:lvl8pPr>
            <a:lvl9pPr lvl="8" algn="l">
              <a:spcBef>
                <a:spcPts val="360"/>
              </a:spcBef>
              <a:spcAft>
                <a:spcPts val="0"/>
              </a:spcAft>
              <a:buClr>
                <a:schemeClr val="lt1"/>
              </a:buClr>
              <a:buSzPts val="1800"/>
              <a:buChar char="•"/>
              <a:defRPr/>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89" name="Shape 89"/>
        <p:cNvGrpSpPr/>
        <p:nvPr/>
      </p:nvGrpSpPr>
      <p:grpSpPr>
        <a:xfrm>
          <a:off x="0" y="0"/>
          <a:ext cx="0" cy="0"/>
          <a:chOff x="0" y="0"/>
          <a:chExt cx="0" cy="0"/>
        </a:xfrm>
      </p:grpSpPr>
      <p:sp>
        <p:nvSpPr>
          <p:cNvPr id="90" name="Google Shape;90;p61"/>
          <p:cNvSpPr txBox="1"/>
          <p:nvPr>
            <p:ph type="title"/>
          </p:nvPr>
        </p:nvSpPr>
        <p:spPr>
          <a:xfrm>
            <a:off x="1506071" y="0"/>
            <a:ext cx="10573266" cy="118872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rgbClr val="113B4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1" name="Google Shape;91;p61"/>
          <p:cNvSpPr txBox="1"/>
          <p:nvPr>
            <p:ph idx="1" type="body"/>
          </p:nvPr>
        </p:nvSpPr>
        <p:spPr>
          <a:xfrm>
            <a:off x="1539943" y="1828215"/>
            <a:ext cx="4846320" cy="4285073"/>
          </a:xfrm>
          <a:prstGeom prst="rect">
            <a:avLst/>
          </a:prstGeom>
          <a:noFill/>
          <a:ln>
            <a:noFill/>
          </a:ln>
        </p:spPr>
        <p:txBody>
          <a:bodyPr anchorCtr="0" anchor="t" bIns="45700" lIns="91425" spcFirstLastPara="1" rIns="91425" wrap="square" tIns="45700">
            <a:normAutofit/>
          </a:bodyPr>
          <a:lstStyle>
            <a:lvl1pPr indent="-424180" lvl="0" marL="457200" algn="l">
              <a:spcBef>
                <a:spcPts val="560"/>
              </a:spcBef>
              <a:spcAft>
                <a:spcPts val="0"/>
              </a:spcAft>
              <a:buSzPts val="3080"/>
              <a:buFont typeface="Arial"/>
              <a:buChar char="•"/>
              <a:defRPr b="0"/>
            </a:lvl1pPr>
            <a:lvl2pPr indent="-396240" lvl="1" marL="914400" algn="l">
              <a:spcBef>
                <a:spcPts val="480"/>
              </a:spcBef>
              <a:spcAft>
                <a:spcPts val="0"/>
              </a:spcAft>
              <a:buSzPts val="2640"/>
              <a:buFont typeface="Arial"/>
              <a:buChar char="•"/>
              <a:defRPr/>
            </a:lvl2pPr>
            <a:lvl3pPr indent="-368300" lvl="2" marL="1371600" algn="l">
              <a:spcBef>
                <a:spcPts val="400"/>
              </a:spcBef>
              <a:spcAft>
                <a:spcPts val="0"/>
              </a:spcAft>
              <a:buSzPts val="2200"/>
              <a:buFont typeface="Arial"/>
              <a:buChar char="•"/>
              <a:defRPr/>
            </a:lvl3pPr>
            <a:lvl4pPr indent="-354330" lvl="3" marL="1828800" algn="l">
              <a:spcBef>
                <a:spcPts val="360"/>
              </a:spcBef>
              <a:spcAft>
                <a:spcPts val="0"/>
              </a:spcAft>
              <a:buSzPts val="1980"/>
              <a:buFont typeface="Arial"/>
              <a:buChar char="•"/>
              <a:defRPr/>
            </a:lvl4pPr>
            <a:lvl5pPr indent="-354329" lvl="4" marL="2286000" algn="l">
              <a:spcBef>
                <a:spcPts val="360"/>
              </a:spcBef>
              <a:spcAft>
                <a:spcPts val="0"/>
              </a:spcAft>
              <a:buSzPts val="1980"/>
              <a:buFont typeface="Arial"/>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92" name="Google Shape;92;p61"/>
          <p:cNvSpPr txBox="1"/>
          <p:nvPr>
            <p:ph idx="2" type="body"/>
          </p:nvPr>
        </p:nvSpPr>
        <p:spPr>
          <a:xfrm>
            <a:off x="6748883" y="1828800"/>
            <a:ext cx="4846320" cy="4295601"/>
          </a:xfrm>
          <a:prstGeom prst="rect">
            <a:avLst/>
          </a:prstGeom>
          <a:noFill/>
          <a:ln>
            <a:noFill/>
          </a:ln>
        </p:spPr>
        <p:txBody>
          <a:bodyPr anchorCtr="0" anchor="t" bIns="45700" lIns="91425" spcFirstLastPara="1" rIns="91425" wrap="square" tIns="45700">
            <a:normAutofit/>
          </a:bodyPr>
          <a:lstStyle>
            <a:lvl1pPr indent="-424180" lvl="0" marL="457200" algn="l">
              <a:spcBef>
                <a:spcPts val="560"/>
              </a:spcBef>
              <a:spcAft>
                <a:spcPts val="0"/>
              </a:spcAft>
              <a:buSzPts val="3080"/>
              <a:buFont typeface="Arial"/>
              <a:buChar char="•"/>
              <a:defRPr b="0"/>
            </a:lvl1pPr>
            <a:lvl2pPr indent="-396240" lvl="1" marL="914400" algn="l">
              <a:spcBef>
                <a:spcPts val="480"/>
              </a:spcBef>
              <a:spcAft>
                <a:spcPts val="0"/>
              </a:spcAft>
              <a:buSzPts val="2640"/>
              <a:buFont typeface="Arial"/>
              <a:buChar char="•"/>
              <a:defRPr/>
            </a:lvl2pPr>
            <a:lvl3pPr indent="-368300" lvl="2" marL="1371600" algn="l">
              <a:spcBef>
                <a:spcPts val="400"/>
              </a:spcBef>
              <a:spcAft>
                <a:spcPts val="0"/>
              </a:spcAft>
              <a:buSzPts val="2200"/>
              <a:buFont typeface="Arial"/>
              <a:buChar char="•"/>
              <a:defRPr/>
            </a:lvl3pPr>
            <a:lvl4pPr indent="-354330" lvl="3" marL="1828800" algn="l">
              <a:spcBef>
                <a:spcPts val="360"/>
              </a:spcBef>
              <a:spcAft>
                <a:spcPts val="0"/>
              </a:spcAft>
              <a:buSzPts val="1980"/>
              <a:buFont typeface="Arial"/>
              <a:buChar char="•"/>
              <a:defRPr/>
            </a:lvl4pPr>
            <a:lvl5pPr indent="-354329" lvl="4" marL="2286000" algn="l">
              <a:spcBef>
                <a:spcPts val="360"/>
              </a:spcBef>
              <a:spcAft>
                <a:spcPts val="0"/>
              </a:spcAft>
              <a:buSzPts val="1980"/>
              <a:buFont typeface="Arial"/>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93" name="Google Shape;93;p61"/>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200">
                <a:solidFill>
                  <a:srgbClr val="000000"/>
                </a:solidFill>
                <a:latin typeface="Libre Franklin"/>
                <a:ea typeface="Libre Franklin"/>
                <a:cs typeface="Libre Franklin"/>
                <a:sym typeface="Libre Franklin"/>
              </a:defRPr>
            </a:lvl1pPr>
            <a:lvl2pPr indent="0" lvl="1" marL="0" algn="r">
              <a:spcBef>
                <a:spcPts val="0"/>
              </a:spcBef>
              <a:buNone/>
              <a:defRPr sz="1200">
                <a:solidFill>
                  <a:srgbClr val="000000"/>
                </a:solidFill>
                <a:latin typeface="Libre Franklin"/>
                <a:ea typeface="Libre Franklin"/>
                <a:cs typeface="Libre Franklin"/>
                <a:sym typeface="Libre Franklin"/>
              </a:defRPr>
            </a:lvl2pPr>
            <a:lvl3pPr indent="0" lvl="2" marL="0" algn="r">
              <a:spcBef>
                <a:spcPts val="0"/>
              </a:spcBef>
              <a:buNone/>
              <a:defRPr sz="1200">
                <a:solidFill>
                  <a:srgbClr val="000000"/>
                </a:solidFill>
                <a:latin typeface="Libre Franklin"/>
                <a:ea typeface="Libre Franklin"/>
                <a:cs typeface="Libre Franklin"/>
                <a:sym typeface="Libre Franklin"/>
              </a:defRPr>
            </a:lvl3pPr>
            <a:lvl4pPr indent="0" lvl="3" marL="0" algn="r">
              <a:spcBef>
                <a:spcPts val="0"/>
              </a:spcBef>
              <a:buNone/>
              <a:defRPr sz="1200">
                <a:solidFill>
                  <a:srgbClr val="000000"/>
                </a:solidFill>
                <a:latin typeface="Libre Franklin"/>
                <a:ea typeface="Libre Franklin"/>
                <a:cs typeface="Libre Franklin"/>
                <a:sym typeface="Libre Franklin"/>
              </a:defRPr>
            </a:lvl4pPr>
            <a:lvl5pPr indent="0" lvl="4" marL="0" algn="r">
              <a:spcBef>
                <a:spcPts val="0"/>
              </a:spcBef>
              <a:buNone/>
              <a:defRPr sz="1200">
                <a:solidFill>
                  <a:srgbClr val="000000"/>
                </a:solidFill>
                <a:latin typeface="Libre Franklin"/>
                <a:ea typeface="Libre Franklin"/>
                <a:cs typeface="Libre Franklin"/>
                <a:sym typeface="Libre Franklin"/>
              </a:defRPr>
            </a:lvl5pPr>
            <a:lvl6pPr indent="0" lvl="5" marL="0" algn="r">
              <a:spcBef>
                <a:spcPts val="0"/>
              </a:spcBef>
              <a:buNone/>
              <a:defRPr sz="1200">
                <a:solidFill>
                  <a:srgbClr val="000000"/>
                </a:solidFill>
                <a:latin typeface="Libre Franklin"/>
                <a:ea typeface="Libre Franklin"/>
                <a:cs typeface="Libre Franklin"/>
                <a:sym typeface="Libre Franklin"/>
              </a:defRPr>
            </a:lvl6pPr>
            <a:lvl7pPr indent="0" lvl="6" marL="0" algn="r">
              <a:spcBef>
                <a:spcPts val="0"/>
              </a:spcBef>
              <a:buNone/>
              <a:defRPr sz="1200">
                <a:solidFill>
                  <a:srgbClr val="000000"/>
                </a:solidFill>
                <a:latin typeface="Libre Franklin"/>
                <a:ea typeface="Libre Franklin"/>
                <a:cs typeface="Libre Franklin"/>
                <a:sym typeface="Libre Franklin"/>
              </a:defRPr>
            </a:lvl7pPr>
            <a:lvl8pPr indent="0" lvl="7" marL="0" algn="r">
              <a:spcBef>
                <a:spcPts val="0"/>
              </a:spcBef>
              <a:buNone/>
              <a:defRPr sz="1200">
                <a:solidFill>
                  <a:srgbClr val="000000"/>
                </a:solidFill>
                <a:latin typeface="Libre Franklin"/>
                <a:ea typeface="Libre Franklin"/>
                <a:cs typeface="Libre Franklin"/>
                <a:sym typeface="Libre Franklin"/>
              </a:defRPr>
            </a:lvl8pPr>
            <a:lvl9pPr indent="0" lvl="8" marL="0" algn="r">
              <a:spcBef>
                <a:spcPts val="0"/>
              </a:spcBef>
              <a:buNone/>
              <a:defRPr sz="1200">
                <a:solidFill>
                  <a:srgbClr val="000000"/>
                </a:solidFill>
                <a:latin typeface="Libre Franklin"/>
                <a:ea typeface="Libre Franklin"/>
                <a:cs typeface="Libre Franklin"/>
                <a:sym typeface="Libre Franklin"/>
              </a:defRPr>
            </a:lvl9pPr>
          </a:lstStyle>
          <a:p>
            <a:pPr indent="0" lvl="0" marL="0" rtl="0" algn="r">
              <a:spcBef>
                <a:spcPts val="0"/>
              </a:spcBef>
              <a:spcAft>
                <a:spcPts val="0"/>
              </a:spcAft>
              <a:buNone/>
            </a:pPr>
            <a:fld id="{00000000-1234-1234-1234-123412341234}" type="slidenum">
              <a:rPr lang="en-US"/>
              <a:t>‹#›</a:t>
            </a:fld>
            <a:endParaRPr/>
          </a:p>
        </p:txBody>
      </p:sp>
      <p:sp>
        <p:nvSpPr>
          <p:cNvPr id="94" name="Google Shape;94;p61"/>
          <p:cNvSpPr txBox="1"/>
          <p:nvPr>
            <p:ph idx="10" type="dt"/>
          </p:nvPr>
        </p:nvSpPr>
        <p:spPr>
          <a:xfrm>
            <a:off x="5171606" y="6303097"/>
            <a:ext cx="1848789" cy="27432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sz="1200">
                <a:solidFill>
                  <a:srgbClr val="000000"/>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5" name="Google Shape;95;p61"/>
          <p:cNvSpPr txBox="1"/>
          <p:nvPr>
            <p:ph idx="11" type="ftr"/>
          </p:nvPr>
        </p:nvSpPr>
        <p:spPr>
          <a:xfrm>
            <a:off x="7066516" y="6303097"/>
            <a:ext cx="3860800" cy="27432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1200">
                <a:solidFill>
                  <a:srgbClr val="000000"/>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96" name="Shape 96"/>
        <p:cNvGrpSpPr/>
        <p:nvPr/>
      </p:nvGrpSpPr>
      <p:grpSpPr>
        <a:xfrm>
          <a:off x="0" y="0"/>
          <a:ext cx="0" cy="0"/>
          <a:chOff x="0" y="0"/>
          <a:chExt cx="0" cy="0"/>
        </a:xfrm>
      </p:grpSpPr>
      <p:sp>
        <p:nvSpPr>
          <p:cNvPr id="97" name="Google Shape;97;p62"/>
          <p:cNvSpPr txBox="1"/>
          <p:nvPr>
            <p:ph type="title"/>
          </p:nvPr>
        </p:nvSpPr>
        <p:spPr>
          <a:xfrm>
            <a:off x="1506071" y="0"/>
            <a:ext cx="10573266" cy="118872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rgbClr val="113B49"/>
              </a:buClr>
              <a:buSzPts val="4000"/>
              <a:buFont typeface="Libre Franklin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8" name="Google Shape;98;p62"/>
          <p:cNvSpPr txBox="1"/>
          <p:nvPr>
            <p:ph idx="1" type="body"/>
          </p:nvPr>
        </p:nvSpPr>
        <p:spPr>
          <a:xfrm>
            <a:off x="1632301" y="1836055"/>
            <a:ext cx="4846320" cy="639762"/>
          </a:xfrm>
          <a:prstGeom prst="rect">
            <a:avLst/>
          </a:prstGeom>
          <a:solidFill>
            <a:srgbClr val="8D2C12"/>
          </a:solidFill>
          <a:ln>
            <a:noFill/>
          </a:ln>
          <a:effectLst>
            <a:outerShdw blurRad="40000" rotWithShape="0" dir="5400000" dist="23000">
              <a:srgbClr val="000000">
                <a:alpha val="34901"/>
              </a:srgbClr>
            </a:outerShdw>
          </a:effectLst>
        </p:spPr>
        <p:txBody>
          <a:bodyPr anchorCtr="0" anchor="b" bIns="45700" lIns="91425" spcFirstLastPara="1" rIns="91425" wrap="square" tIns="45700">
            <a:normAutofit/>
          </a:bodyPr>
          <a:lstStyle>
            <a:lvl1pPr indent="-228600" lvl="0" marL="457200" algn="l">
              <a:spcBef>
                <a:spcPts val="480"/>
              </a:spcBef>
              <a:spcAft>
                <a:spcPts val="0"/>
              </a:spcAft>
              <a:buSzPts val="2640"/>
              <a:buNone/>
              <a:defRPr b="1" sz="2400">
                <a:solidFill>
                  <a:schemeClr val="lt1"/>
                </a:solidFill>
              </a:defRPr>
            </a:lvl1pPr>
            <a:lvl2pPr indent="-228600" lvl="1" marL="914400" algn="l">
              <a:spcBef>
                <a:spcPts val="400"/>
              </a:spcBef>
              <a:spcAft>
                <a:spcPts val="0"/>
              </a:spcAft>
              <a:buSzPts val="2200"/>
              <a:buNone/>
              <a:defRPr b="1" sz="2000"/>
            </a:lvl2pPr>
            <a:lvl3pPr indent="-228600" lvl="2" marL="1371600" algn="l">
              <a:spcBef>
                <a:spcPts val="360"/>
              </a:spcBef>
              <a:spcAft>
                <a:spcPts val="0"/>
              </a:spcAft>
              <a:buSzPts val="1980"/>
              <a:buNone/>
              <a:defRPr b="1" sz="1800"/>
            </a:lvl3pPr>
            <a:lvl4pPr indent="-228600" lvl="3" marL="1828800" algn="l">
              <a:spcBef>
                <a:spcPts val="320"/>
              </a:spcBef>
              <a:spcAft>
                <a:spcPts val="0"/>
              </a:spcAft>
              <a:buSzPts val="1760"/>
              <a:buNone/>
              <a:defRPr b="1" sz="1600"/>
            </a:lvl4pPr>
            <a:lvl5pPr indent="-228600" lvl="4" marL="2286000" algn="l">
              <a:spcBef>
                <a:spcPts val="320"/>
              </a:spcBef>
              <a:spcAft>
                <a:spcPts val="0"/>
              </a:spcAft>
              <a:buSzPts val="176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99" name="Google Shape;99;p62"/>
          <p:cNvSpPr txBox="1"/>
          <p:nvPr>
            <p:ph idx="2" type="body"/>
          </p:nvPr>
        </p:nvSpPr>
        <p:spPr>
          <a:xfrm>
            <a:off x="6850087" y="1836055"/>
            <a:ext cx="4846320" cy="639762"/>
          </a:xfrm>
          <a:prstGeom prst="rect">
            <a:avLst/>
          </a:prstGeom>
          <a:solidFill>
            <a:srgbClr val="8D2C12"/>
          </a:solidFill>
          <a:ln>
            <a:noFill/>
          </a:ln>
          <a:effectLst>
            <a:outerShdw blurRad="40000" rotWithShape="0" dir="5400000" dist="23000">
              <a:srgbClr val="000000">
                <a:alpha val="34901"/>
              </a:srgbClr>
            </a:outerShdw>
          </a:effectLst>
        </p:spPr>
        <p:txBody>
          <a:bodyPr anchorCtr="0" anchor="b" bIns="45700" lIns="91425" spcFirstLastPara="1" rIns="91425" wrap="square" tIns="45700">
            <a:normAutofit/>
          </a:bodyPr>
          <a:lstStyle>
            <a:lvl1pPr indent="-228600" lvl="0" marL="457200" algn="l">
              <a:spcBef>
                <a:spcPts val="480"/>
              </a:spcBef>
              <a:spcAft>
                <a:spcPts val="0"/>
              </a:spcAft>
              <a:buSzPts val="2640"/>
              <a:buNone/>
              <a:defRPr b="1" sz="2400">
                <a:solidFill>
                  <a:schemeClr val="lt1"/>
                </a:solidFill>
              </a:defRPr>
            </a:lvl1pPr>
            <a:lvl2pPr indent="-228600" lvl="1" marL="914400" algn="l">
              <a:spcBef>
                <a:spcPts val="400"/>
              </a:spcBef>
              <a:spcAft>
                <a:spcPts val="0"/>
              </a:spcAft>
              <a:buSzPts val="2200"/>
              <a:buNone/>
              <a:defRPr b="1" sz="2000"/>
            </a:lvl2pPr>
            <a:lvl3pPr indent="-228600" lvl="2" marL="1371600" algn="l">
              <a:spcBef>
                <a:spcPts val="360"/>
              </a:spcBef>
              <a:spcAft>
                <a:spcPts val="0"/>
              </a:spcAft>
              <a:buSzPts val="1980"/>
              <a:buNone/>
              <a:defRPr b="1" sz="1800"/>
            </a:lvl3pPr>
            <a:lvl4pPr indent="-228600" lvl="3" marL="1828800" algn="l">
              <a:spcBef>
                <a:spcPts val="320"/>
              </a:spcBef>
              <a:spcAft>
                <a:spcPts val="0"/>
              </a:spcAft>
              <a:buSzPts val="1760"/>
              <a:buNone/>
              <a:defRPr b="1" sz="1600"/>
            </a:lvl4pPr>
            <a:lvl5pPr indent="-228600" lvl="4" marL="2286000" algn="l">
              <a:spcBef>
                <a:spcPts val="320"/>
              </a:spcBef>
              <a:spcAft>
                <a:spcPts val="0"/>
              </a:spcAft>
              <a:buSzPts val="176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00" name="Google Shape;100;p62"/>
          <p:cNvSpPr txBox="1"/>
          <p:nvPr>
            <p:ph idx="3" type="body"/>
          </p:nvPr>
        </p:nvSpPr>
        <p:spPr>
          <a:xfrm>
            <a:off x="1632301" y="2480581"/>
            <a:ext cx="4846320" cy="3781324"/>
          </a:xfrm>
          <a:prstGeom prst="rect">
            <a:avLst/>
          </a:prstGeom>
          <a:noFill/>
          <a:ln>
            <a:noFill/>
          </a:ln>
        </p:spPr>
        <p:txBody>
          <a:bodyPr anchorCtr="0" anchor="t" bIns="45700" lIns="91425" spcFirstLastPara="1" rIns="91425" wrap="square" tIns="45700">
            <a:normAutofit/>
          </a:bodyPr>
          <a:lstStyle>
            <a:lvl1pPr indent="-396240" lvl="0" marL="457200" algn="l">
              <a:spcBef>
                <a:spcPts val="480"/>
              </a:spcBef>
              <a:spcAft>
                <a:spcPts val="0"/>
              </a:spcAft>
              <a:buSzPts val="2640"/>
              <a:buChar char="•"/>
              <a:defRPr b="0" sz="2400"/>
            </a:lvl1pPr>
            <a:lvl2pPr indent="-354330" lvl="1" marL="914400" algn="l">
              <a:spcBef>
                <a:spcPts val="360"/>
              </a:spcBef>
              <a:spcAft>
                <a:spcPts val="0"/>
              </a:spcAft>
              <a:buSzPts val="1980"/>
              <a:buChar char="•"/>
              <a:defRPr/>
            </a:lvl2pPr>
            <a:lvl3pPr indent="-354330" lvl="2" marL="1371600" algn="l">
              <a:spcBef>
                <a:spcPts val="360"/>
              </a:spcBef>
              <a:spcAft>
                <a:spcPts val="0"/>
              </a:spcAft>
              <a:buSzPts val="1980"/>
              <a:buChar char="•"/>
              <a:defRPr/>
            </a:lvl3pPr>
            <a:lvl4pPr indent="-354330" lvl="3" marL="1828800" algn="l">
              <a:spcBef>
                <a:spcPts val="360"/>
              </a:spcBef>
              <a:spcAft>
                <a:spcPts val="0"/>
              </a:spcAft>
              <a:buSzPts val="1980"/>
              <a:buChar char="•"/>
              <a:defRPr/>
            </a:lvl4pPr>
            <a:lvl5pPr indent="-354329" lvl="4" marL="2286000" algn="l">
              <a:spcBef>
                <a:spcPts val="360"/>
              </a:spcBef>
              <a:spcAft>
                <a:spcPts val="0"/>
              </a:spcAft>
              <a:buSzPts val="198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01" name="Google Shape;101;p62"/>
          <p:cNvSpPr txBox="1"/>
          <p:nvPr>
            <p:ph idx="4" type="body"/>
          </p:nvPr>
        </p:nvSpPr>
        <p:spPr>
          <a:xfrm>
            <a:off x="6850087" y="2480581"/>
            <a:ext cx="4846320" cy="3756909"/>
          </a:xfrm>
          <a:prstGeom prst="rect">
            <a:avLst/>
          </a:prstGeom>
          <a:noFill/>
          <a:ln>
            <a:noFill/>
          </a:ln>
        </p:spPr>
        <p:txBody>
          <a:bodyPr anchorCtr="0" anchor="t" bIns="45700" lIns="91425" spcFirstLastPara="1" rIns="91425" wrap="square" tIns="45700">
            <a:normAutofit/>
          </a:bodyPr>
          <a:lstStyle>
            <a:lvl1pPr indent="-396240" lvl="0" marL="457200" algn="l">
              <a:spcBef>
                <a:spcPts val="480"/>
              </a:spcBef>
              <a:spcAft>
                <a:spcPts val="0"/>
              </a:spcAft>
              <a:buSzPts val="2640"/>
              <a:buChar char="•"/>
              <a:defRPr b="0" sz="2400"/>
            </a:lvl1pPr>
            <a:lvl2pPr indent="-354330" lvl="1" marL="914400" algn="l">
              <a:spcBef>
                <a:spcPts val="360"/>
              </a:spcBef>
              <a:spcAft>
                <a:spcPts val="0"/>
              </a:spcAft>
              <a:buSzPts val="1980"/>
              <a:buChar char="•"/>
              <a:defRPr/>
            </a:lvl2pPr>
            <a:lvl3pPr indent="-354330" lvl="2" marL="1371600" algn="l">
              <a:spcBef>
                <a:spcPts val="360"/>
              </a:spcBef>
              <a:spcAft>
                <a:spcPts val="0"/>
              </a:spcAft>
              <a:buSzPts val="1980"/>
              <a:buChar char="•"/>
              <a:defRPr/>
            </a:lvl3pPr>
            <a:lvl4pPr indent="-354330" lvl="3" marL="1828800" algn="l">
              <a:spcBef>
                <a:spcPts val="360"/>
              </a:spcBef>
              <a:spcAft>
                <a:spcPts val="0"/>
              </a:spcAft>
              <a:buSzPts val="1980"/>
              <a:buChar char="•"/>
              <a:defRPr/>
            </a:lvl4pPr>
            <a:lvl5pPr indent="-354329" lvl="4" marL="2286000" algn="l">
              <a:spcBef>
                <a:spcPts val="360"/>
              </a:spcBef>
              <a:spcAft>
                <a:spcPts val="0"/>
              </a:spcAft>
              <a:buSzPts val="198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02" name="Google Shape;102;p62"/>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200">
                <a:solidFill>
                  <a:srgbClr val="000000"/>
                </a:solidFill>
                <a:latin typeface="Libre Franklin"/>
                <a:ea typeface="Libre Franklin"/>
                <a:cs typeface="Libre Franklin"/>
                <a:sym typeface="Libre Franklin"/>
              </a:defRPr>
            </a:lvl1pPr>
            <a:lvl2pPr indent="0" lvl="1" marL="0" algn="r">
              <a:spcBef>
                <a:spcPts val="0"/>
              </a:spcBef>
              <a:buNone/>
              <a:defRPr sz="1200">
                <a:solidFill>
                  <a:srgbClr val="000000"/>
                </a:solidFill>
                <a:latin typeface="Libre Franklin"/>
                <a:ea typeface="Libre Franklin"/>
                <a:cs typeface="Libre Franklin"/>
                <a:sym typeface="Libre Franklin"/>
              </a:defRPr>
            </a:lvl2pPr>
            <a:lvl3pPr indent="0" lvl="2" marL="0" algn="r">
              <a:spcBef>
                <a:spcPts val="0"/>
              </a:spcBef>
              <a:buNone/>
              <a:defRPr sz="1200">
                <a:solidFill>
                  <a:srgbClr val="000000"/>
                </a:solidFill>
                <a:latin typeface="Libre Franklin"/>
                <a:ea typeface="Libre Franklin"/>
                <a:cs typeface="Libre Franklin"/>
                <a:sym typeface="Libre Franklin"/>
              </a:defRPr>
            </a:lvl3pPr>
            <a:lvl4pPr indent="0" lvl="3" marL="0" algn="r">
              <a:spcBef>
                <a:spcPts val="0"/>
              </a:spcBef>
              <a:buNone/>
              <a:defRPr sz="1200">
                <a:solidFill>
                  <a:srgbClr val="000000"/>
                </a:solidFill>
                <a:latin typeface="Libre Franklin"/>
                <a:ea typeface="Libre Franklin"/>
                <a:cs typeface="Libre Franklin"/>
                <a:sym typeface="Libre Franklin"/>
              </a:defRPr>
            </a:lvl4pPr>
            <a:lvl5pPr indent="0" lvl="4" marL="0" algn="r">
              <a:spcBef>
                <a:spcPts val="0"/>
              </a:spcBef>
              <a:buNone/>
              <a:defRPr sz="1200">
                <a:solidFill>
                  <a:srgbClr val="000000"/>
                </a:solidFill>
                <a:latin typeface="Libre Franklin"/>
                <a:ea typeface="Libre Franklin"/>
                <a:cs typeface="Libre Franklin"/>
                <a:sym typeface="Libre Franklin"/>
              </a:defRPr>
            </a:lvl5pPr>
            <a:lvl6pPr indent="0" lvl="5" marL="0" algn="r">
              <a:spcBef>
                <a:spcPts val="0"/>
              </a:spcBef>
              <a:buNone/>
              <a:defRPr sz="1200">
                <a:solidFill>
                  <a:srgbClr val="000000"/>
                </a:solidFill>
                <a:latin typeface="Libre Franklin"/>
                <a:ea typeface="Libre Franklin"/>
                <a:cs typeface="Libre Franklin"/>
                <a:sym typeface="Libre Franklin"/>
              </a:defRPr>
            </a:lvl6pPr>
            <a:lvl7pPr indent="0" lvl="6" marL="0" algn="r">
              <a:spcBef>
                <a:spcPts val="0"/>
              </a:spcBef>
              <a:buNone/>
              <a:defRPr sz="1200">
                <a:solidFill>
                  <a:srgbClr val="000000"/>
                </a:solidFill>
                <a:latin typeface="Libre Franklin"/>
                <a:ea typeface="Libre Franklin"/>
                <a:cs typeface="Libre Franklin"/>
                <a:sym typeface="Libre Franklin"/>
              </a:defRPr>
            </a:lvl7pPr>
            <a:lvl8pPr indent="0" lvl="7" marL="0" algn="r">
              <a:spcBef>
                <a:spcPts val="0"/>
              </a:spcBef>
              <a:buNone/>
              <a:defRPr sz="1200">
                <a:solidFill>
                  <a:srgbClr val="000000"/>
                </a:solidFill>
                <a:latin typeface="Libre Franklin"/>
                <a:ea typeface="Libre Franklin"/>
                <a:cs typeface="Libre Franklin"/>
                <a:sym typeface="Libre Franklin"/>
              </a:defRPr>
            </a:lvl8pPr>
            <a:lvl9pPr indent="0" lvl="8" marL="0" algn="r">
              <a:spcBef>
                <a:spcPts val="0"/>
              </a:spcBef>
              <a:buNone/>
              <a:defRPr sz="1200">
                <a:solidFill>
                  <a:srgbClr val="000000"/>
                </a:solidFill>
                <a:latin typeface="Libre Franklin"/>
                <a:ea typeface="Libre Franklin"/>
                <a:cs typeface="Libre Franklin"/>
                <a:sym typeface="Libre Franklin"/>
              </a:defRPr>
            </a:lvl9pPr>
          </a:lstStyle>
          <a:p>
            <a:pPr indent="0" lvl="0" marL="0" rtl="0" algn="r">
              <a:spcBef>
                <a:spcPts val="0"/>
              </a:spcBef>
              <a:spcAft>
                <a:spcPts val="0"/>
              </a:spcAft>
              <a:buNone/>
            </a:pPr>
            <a:fld id="{00000000-1234-1234-1234-123412341234}" type="slidenum">
              <a:rPr lang="en-US"/>
              <a:t>‹#›</a:t>
            </a:fld>
            <a:endParaRPr/>
          </a:p>
        </p:txBody>
      </p:sp>
      <p:sp>
        <p:nvSpPr>
          <p:cNvPr id="103" name="Google Shape;103;p62"/>
          <p:cNvSpPr txBox="1"/>
          <p:nvPr>
            <p:ph idx="10" type="dt"/>
          </p:nvPr>
        </p:nvSpPr>
        <p:spPr>
          <a:xfrm>
            <a:off x="5171606" y="6303097"/>
            <a:ext cx="1848789" cy="27432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sz="1200">
                <a:solidFill>
                  <a:srgbClr val="000000"/>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62"/>
          <p:cNvSpPr txBox="1"/>
          <p:nvPr>
            <p:ph idx="11" type="ftr"/>
          </p:nvPr>
        </p:nvSpPr>
        <p:spPr>
          <a:xfrm>
            <a:off x="7066516" y="6303097"/>
            <a:ext cx="3860800" cy="27432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1200">
                <a:solidFill>
                  <a:srgbClr val="000000"/>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05" name="Shape 105"/>
        <p:cNvGrpSpPr/>
        <p:nvPr/>
      </p:nvGrpSpPr>
      <p:grpSpPr>
        <a:xfrm>
          <a:off x="0" y="0"/>
          <a:ext cx="0" cy="0"/>
          <a:chOff x="0" y="0"/>
          <a:chExt cx="0" cy="0"/>
        </a:xfrm>
      </p:grpSpPr>
      <p:sp>
        <p:nvSpPr>
          <p:cNvPr id="106" name="Google Shape;106;p63"/>
          <p:cNvSpPr txBox="1"/>
          <p:nvPr>
            <p:ph type="title"/>
          </p:nvPr>
        </p:nvSpPr>
        <p:spPr>
          <a:xfrm>
            <a:off x="1652491" y="1447800"/>
            <a:ext cx="9939931" cy="14478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accent2"/>
              </a:buClr>
              <a:buSzPts val="4400"/>
              <a:buFont typeface="Libre Franklin Medium"/>
              <a:buNone/>
              <a:defRPr b="1" sz="4400">
                <a:solidFill>
                  <a:schemeClr val="accent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7" name="Google Shape;107;p63"/>
          <p:cNvSpPr txBox="1"/>
          <p:nvPr>
            <p:ph idx="1" type="body"/>
          </p:nvPr>
        </p:nvSpPr>
        <p:spPr>
          <a:xfrm>
            <a:off x="5282154" y="3129280"/>
            <a:ext cx="6310267" cy="2890520"/>
          </a:xfrm>
          <a:prstGeom prst="rect">
            <a:avLst/>
          </a:prstGeom>
          <a:noFill/>
          <a:ln>
            <a:noFill/>
          </a:ln>
        </p:spPr>
        <p:txBody>
          <a:bodyPr anchorCtr="0" anchor="t" bIns="45700" lIns="91425" spcFirstLastPara="1" rIns="91425" wrap="square" tIns="45700">
            <a:normAutofit/>
          </a:bodyPr>
          <a:lstStyle>
            <a:lvl1pPr indent="-396240" lvl="0" marL="457200" algn="l">
              <a:spcBef>
                <a:spcPts val="480"/>
              </a:spcBef>
              <a:spcAft>
                <a:spcPts val="0"/>
              </a:spcAft>
              <a:buSzPts val="2640"/>
              <a:buChar char="•"/>
              <a:defRPr sz="2400"/>
            </a:lvl1pPr>
            <a:lvl2pPr indent="-368300" lvl="1" marL="914400" algn="l">
              <a:spcBef>
                <a:spcPts val="400"/>
              </a:spcBef>
              <a:spcAft>
                <a:spcPts val="0"/>
              </a:spcAft>
              <a:buSzPts val="2200"/>
              <a:buChar char="•"/>
              <a:defRPr sz="2000"/>
            </a:lvl2pPr>
            <a:lvl3pPr indent="-354330" lvl="2" marL="1371600" algn="l">
              <a:spcBef>
                <a:spcPts val="360"/>
              </a:spcBef>
              <a:spcAft>
                <a:spcPts val="0"/>
              </a:spcAft>
              <a:buSzPts val="1980"/>
              <a:buChar char="•"/>
              <a:defRPr sz="1800"/>
            </a:lvl3pPr>
            <a:lvl4pPr indent="-340360" lvl="3" marL="1828800" algn="l">
              <a:spcBef>
                <a:spcPts val="320"/>
              </a:spcBef>
              <a:spcAft>
                <a:spcPts val="0"/>
              </a:spcAft>
              <a:buSzPts val="1760"/>
              <a:buChar char="•"/>
              <a:defRPr sz="1600"/>
            </a:lvl4pPr>
            <a:lvl5pPr indent="-340360" lvl="4" marL="2286000" algn="l">
              <a:spcBef>
                <a:spcPts val="320"/>
              </a:spcBef>
              <a:spcAft>
                <a:spcPts val="0"/>
              </a:spcAft>
              <a:buSzPts val="1760"/>
              <a:buChar char="•"/>
              <a:defRPr sz="1600"/>
            </a:lvl5pPr>
            <a:lvl6pPr indent="-317500" lvl="5" marL="2743200" algn="l">
              <a:spcBef>
                <a:spcPts val="280"/>
              </a:spcBef>
              <a:spcAft>
                <a:spcPts val="0"/>
              </a:spcAft>
              <a:buClr>
                <a:schemeClr val="dk1"/>
              </a:buClr>
              <a:buSzPts val="1400"/>
              <a:buChar char="•"/>
              <a:defRPr sz="1400"/>
            </a:lvl6pPr>
            <a:lvl7pPr indent="-317500" lvl="6" marL="3200400" algn="l">
              <a:spcBef>
                <a:spcPts val="280"/>
              </a:spcBef>
              <a:spcAft>
                <a:spcPts val="0"/>
              </a:spcAft>
              <a:buClr>
                <a:schemeClr val="dk1"/>
              </a:buClr>
              <a:buSzPts val="1400"/>
              <a:buChar char="•"/>
              <a:defRPr sz="1400"/>
            </a:lvl7pPr>
            <a:lvl8pPr indent="-317500" lvl="7" marL="3657600" algn="l">
              <a:spcBef>
                <a:spcPts val="280"/>
              </a:spcBef>
              <a:spcAft>
                <a:spcPts val="0"/>
              </a:spcAft>
              <a:buClr>
                <a:schemeClr val="dk1"/>
              </a:buClr>
              <a:buSzPts val="1400"/>
              <a:buChar char="•"/>
              <a:defRPr sz="1400"/>
            </a:lvl8pPr>
            <a:lvl9pPr indent="-317500" lvl="8" marL="4114800" algn="l">
              <a:spcBef>
                <a:spcPts val="280"/>
              </a:spcBef>
              <a:spcAft>
                <a:spcPts val="0"/>
              </a:spcAft>
              <a:buClr>
                <a:schemeClr val="dk1"/>
              </a:buClr>
              <a:buSzPts val="1400"/>
              <a:buChar char="•"/>
              <a:defRPr sz="1400"/>
            </a:lvl9pPr>
          </a:lstStyle>
          <a:p/>
        </p:txBody>
      </p:sp>
      <p:sp>
        <p:nvSpPr>
          <p:cNvPr id="108" name="Google Shape;108;p63"/>
          <p:cNvSpPr txBox="1"/>
          <p:nvPr>
            <p:ph idx="2" type="body"/>
          </p:nvPr>
        </p:nvSpPr>
        <p:spPr>
          <a:xfrm>
            <a:off x="1652492" y="3129280"/>
            <a:ext cx="3401063" cy="2895599"/>
          </a:xfrm>
          <a:prstGeom prst="rect">
            <a:avLst/>
          </a:prstGeom>
          <a:noFill/>
          <a:ln>
            <a:noFill/>
          </a:ln>
        </p:spPr>
        <p:txBody>
          <a:bodyPr anchorCtr="0" anchor="t" bIns="45700" lIns="91425" spcFirstLastPara="1" rIns="91425" wrap="square" tIns="45700">
            <a:normAutofit/>
          </a:bodyPr>
          <a:lstStyle>
            <a:lvl1pPr indent="-228600" lvl="0" marL="457200" algn="l">
              <a:spcBef>
                <a:spcPts val="480"/>
              </a:spcBef>
              <a:spcAft>
                <a:spcPts val="0"/>
              </a:spcAft>
              <a:buSzPts val="2640"/>
              <a:buNone/>
              <a:defRPr b="1" sz="2400"/>
            </a:lvl1pPr>
            <a:lvl2pPr indent="-228600" lvl="1" marL="914400" algn="l">
              <a:spcBef>
                <a:spcPts val="240"/>
              </a:spcBef>
              <a:spcAft>
                <a:spcPts val="0"/>
              </a:spcAft>
              <a:buSzPts val="1320"/>
              <a:buNone/>
              <a:defRPr sz="1200"/>
            </a:lvl2pPr>
            <a:lvl3pPr indent="-228600" lvl="2" marL="1371600" algn="l">
              <a:spcBef>
                <a:spcPts val="200"/>
              </a:spcBef>
              <a:spcAft>
                <a:spcPts val="0"/>
              </a:spcAft>
              <a:buSzPts val="1100"/>
              <a:buNone/>
              <a:defRPr sz="1000"/>
            </a:lvl3pPr>
            <a:lvl4pPr indent="-228600" lvl="3" marL="1828800" algn="l">
              <a:spcBef>
                <a:spcPts val="180"/>
              </a:spcBef>
              <a:spcAft>
                <a:spcPts val="0"/>
              </a:spcAft>
              <a:buSzPts val="990"/>
              <a:buNone/>
              <a:defRPr sz="900"/>
            </a:lvl4pPr>
            <a:lvl5pPr indent="-228600" lvl="4" marL="2286000" algn="l">
              <a:spcBef>
                <a:spcPts val="180"/>
              </a:spcBef>
              <a:spcAft>
                <a:spcPts val="0"/>
              </a:spcAft>
              <a:buSzPts val="99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09" name="Google Shape;109;p63"/>
          <p:cNvSpPr txBox="1"/>
          <p:nvPr>
            <p:ph idx="10" type="dt"/>
          </p:nvPr>
        </p:nvSpPr>
        <p:spPr>
          <a:xfrm>
            <a:off x="11036975" y="6022514"/>
            <a:ext cx="1130583" cy="27432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0" name="Google Shape;110;p63"/>
          <p:cNvSpPr txBox="1"/>
          <p:nvPr>
            <p:ph idx="11" type="ftr"/>
          </p:nvPr>
        </p:nvSpPr>
        <p:spPr>
          <a:xfrm>
            <a:off x="7066516" y="6303097"/>
            <a:ext cx="3860800" cy="27432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1" name="Google Shape;111;p63"/>
          <p:cNvSpPr txBox="1"/>
          <p:nvPr>
            <p:ph idx="12" type="sldNum"/>
          </p:nvPr>
        </p:nvSpPr>
        <p:spPr>
          <a:xfrm>
            <a:off x="10948358" y="6303097"/>
            <a:ext cx="1219200"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FFFFFF"/>
                </a:solidFill>
              </a:defRPr>
            </a:lvl1pPr>
            <a:lvl2pPr indent="0" lvl="1" marL="0" algn="r">
              <a:spcBef>
                <a:spcPts val="0"/>
              </a:spcBef>
              <a:buNone/>
              <a:defRPr>
                <a:solidFill>
                  <a:srgbClr val="FFFFFF"/>
                </a:solidFill>
              </a:defRPr>
            </a:lvl2pPr>
            <a:lvl3pPr indent="0" lvl="2" marL="0" algn="r">
              <a:spcBef>
                <a:spcPts val="0"/>
              </a:spcBef>
              <a:buNone/>
              <a:defRPr>
                <a:solidFill>
                  <a:srgbClr val="FFFFFF"/>
                </a:solidFill>
              </a:defRPr>
            </a:lvl3pPr>
            <a:lvl4pPr indent="0" lvl="3" marL="0" algn="r">
              <a:spcBef>
                <a:spcPts val="0"/>
              </a:spcBef>
              <a:buNone/>
              <a:defRPr>
                <a:solidFill>
                  <a:srgbClr val="FFFFFF"/>
                </a:solidFill>
              </a:defRPr>
            </a:lvl4pPr>
            <a:lvl5pPr indent="0" lvl="4" marL="0" algn="r">
              <a:spcBef>
                <a:spcPts val="0"/>
              </a:spcBef>
              <a:buNone/>
              <a:defRPr>
                <a:solidFill>
                  <a:srgbClr val="FFFFFF"/>
                </a:solidFill>
              </a:defRPr>
            </a:lvl5pPr>
            <a:lvl6pPr indent="0" lvl="5" marL="0" algn="r">
              <a:spcBef>
                <a:spcPts val="0"/>
              </a:spcBef>
              <a:buNone/>
              <a:defRPr>
                <a:solidFill>
                  <a:srgbClr val="FFFFFF"/>
                </a:solidFill>
              </a:defRPr>
            </a:lvl6pPr>
            <a:lvl7pPr indent="0" lvl="6" marL="0" algn="r">
              <a:spcBef>
                <a:spcPts val="0"/>
              </a:spcBef>
              <a:buNone/>
              <a:defRPr>
                <a:solidFill>
                  <a:srgbClr val="FFFFFF"/>
                </a:solidFill>
              </a:defRPr>
            </a:lvl7pPr>
            <a:lvl8pPr indent="0" lvl="7" marL="0" algn="r">
              <a:spcBef>
                <a:spcPts val="0"/>
              </a:spcBef>
              <a:buNone/>
              <a:defRPr>
                <a:solidFill>
                  <a:srgbClr val="FFFFFF"/>
                </a:solidFill>
              </a:defRPr>
            </a:lvl8pPr>
            <a:lvl9pPr indent="0" lvl="8" marL="0" algn="r">
              <a:spcBef>
                <a:spcPts val="0"/>
              </a:spcBef>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9" name="Shape 9"/>
        <p:cNvGrpSpPr/>
        <p:nvPr/>
      </p:nvGrpSpPr>
      <p:grpSpPr>
        <a:xfrm>
          <a:off x="0" y="0"/>
          <a:ext cx="0" cy="0"/>
          <a:chOff x="0" y="0"/>
          <a:chExt cx="0" cy="0"/>
        </a:xfrm>
      </p:grpSpPr>
      <p:sp>
        <p:nvSpPr>
          <p:cNvPr id="10" name="Google Shape;10;p54"/>
          <p:cNvSpPr/>
          <p:nvPr/>
        </p:nvSpPr>
        <p:spPr>
          <a:xfrm>
            <a:off x="304800" y="1188563"/>
            <a:ext cx="11887200" cy="274320"/>
          </a:xfrm>
          <a:prstGeom prst="rect">
            <a:avLst/>
          </a:prstGeom>
          <a:solidFill>
            <a:schemeClr val="accent3">
              <a:alpha val="69803"/>
            </a:schemeClr>
          </a:solidFill>
          <a:ln>
            <a:noFill/>
          </a:ln>
          <a:effectLst>
            <a:outerShdw blurRad="50800" rotWithShape="0" algn="t" dir="54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ibre Franklin"/>
              <a:ea typeface="Libre Franklin"/>
              <a:cs typeface="Libre Franklin"/>
              <a:sym typeface="Libre Franklin"/>
            </a:endParaRPr>
          </a:p>
        </p:txBody>
      </p:sp>
      <p:sp>
        <p:nvSpPr>
          <p:cNvPr id="11" name="Google Shape;11;p54"/>
          <p:cNvSpPr/>
          <p:nvPr/>
        </p:nvSpPr>
        <p:spPr>
          <a:xfrm>
            <a:off x="0" y="-157"/>
            <a:ext cx="12192000" cy="1188720"/>
          </a:xfrm>
          <a:prstGeom prst="rect">
            <a:avLst/>
          </a:prstGeom>
          <a:solidFill>
            <a:srgbClr val="D6DCA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i="0" sz="1800" u="none" cap="none" strike="noStrike">
              <a:solidFill>
                <a:srgbClr val="FFFFFF"/>
              </a:solidFill>
              <a:latin typeface="Libre Franklin"/>
              <a:ea typeface="Libre Franklin"/>
              <a:cs typeface="Libre Franklin"/>
              <a:sym typeface="Libre Franklin"/>
            </a:endParaRPr>
          </a:p>
        </p:txBody>
      </p:sp>
      <p:sp>
        <p:nvSpPr>
          <p:cNvPr id="12" name="Google Shape;12;p54"/>
          <p:cNvSpPr/>
          <p:nvPr/>
        </p:nvSpPr>
        <p:spPr>
          <a:xfrm rot="-5400000">
            <a:off x="-3200399" y="3200400"/>
            <a:ext cx="6858000" cy="4572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1800" u="none" cap="none" strike="noStrike">
                <a:solidFill>
                  <a:srgbClr val="FFFFFF"/>
                </a:solidFill>
                <a:latin typeface="Libre Franklin"/>
                <a:ea typeface="Libre Franklin"/>
                <a:cs typeface="Libre Franklin"/>
                <a:sym typeface="Libre Franklin"/>
              </a:rPr>
              <a:t>      Using Information Technology, 11e</a:t>
            </a:r>
            <a:endParaRPr/>
          </a:p>
        </p:txBody>
      </p:sp>
      <p:sp>
        <p:nvSpPr>
          <p:cNvPr id="13" name="Google Shape;13;p54"/>
          <p:cNvSpPr txBox="1"/>
          <p:nvPr>
            <p:ph idx="12" type="sldNum"/>
          </p:nvPr>
        </p:nvSpPr>
        <p:spPr>
          <a:xfrm>
            <a:off x="10948358" y="6303097"/>
            <a:ext cx="1219200" cy="27432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000000"/>
                </a:solidFill>
                <a:latin typeface="Libre Franklin"/>
                <a:ea typeface="Libre Franklin"/>
                <a:cs typeface="Libre Franklin"/>
                <a:sym typeface="Libre Franklin"/>
              </a:defRPr>
            </a:lvl1pPr>
            <a:lvl2pPr indent="0" lvl="1" marL="0" marR="0" rtl="0" algn="r">
              <a:spcBef>
                <a:spcPts val="0"/>
              </a:spcBef>
              <a:buNone/>
              <a:defRPr b="0" i="0" sz="1200" u="none" cap="none" strike="noStrike">
                <a:solidFill>
                  <a:srgbClr val="000000"/>
                </a:solidFill>
                <a:latin typeface="Libre Franklin"/>
                <a:ea typeface="Libre Franklin"/>
                <a:cs typeface="Libre Franklin"/>
                <a:sym typeface="Libre Franklin"/>
              </a:defRPr>
            </a:lvl2pPr>
            <a:lvl3pPr indent="0" lvl="2" marL="0" marR="0" rtl="0" algn="r">
              <a:spcBef>
                <a:spcPts val="0"/>
              </a:spcBef>
              <a:buNone/>
              <a:defRPr b="0" i="0" sz="1200" u="none" cap="none" strike="noStrike">
                <a:solidFill>
                  <a:srgbClr val="000000"/>
                </a:solidFill>
                <a:latin typeface="Libre Franklin"/>
                <a:ea typeface="Libre Franklin"/>
                <a:cs typeface="Libre Franklin"/>
                <a:sym typeface="Libre Franklin"/>
              </a:defRPr>
            </a:lvl3pPr>
            <a:lvl4pPr indent="0" lvl="3" marL="0" marR="0" rtl="0" algn="r">
              <a:spcBef>
                <a:spcPts val="0"/>
              </a:spcBef>
              <a:buNone/>
              <a:defRPr b="0" i="0" sz="1200" u="none" cap="none" strike="noStrike">
                <a:solidFill>
                  <a:srgbClr val="000000"/>
                </a:solidFill>
                <a:latin typeface="Libre Franklin"/>
                <a:ea typeface="Libre Franklin"/>
                <a:cs typeface="Libre Franklin"/>
                <a:sym typeface="Libre Franklin"/>
              </a:defRPr>
            </a:lvl4pPr>
            <a:lvl5pPr indent="0" lvl="4" marL="0" marR="0" rtl="0" algn="r">
              <a:spcBef>
                <a:spcPts val="0"/>
              </a:spcBef>
              <a:buNone/>
              <a:defRPr b="0" i="0" sz="1200" u="none" cap="none" strike="noStrike">
                <a:solidFill>
                  <a:srgbClr val="000000"/>
                </a:solidFill>
                <a:latin typeface="Libre Franklin"/>
                <a:ea typeface="Libre Franklin"/>
                <a:cs typeface="Libre Franklin"/>
                <a:sym typeface="Libre Franklin"/>
              </a:defRPr>
            </a:lvl5pPr>
            <a:lvl6pPr indent="0" lvl="5" marL="0" marR="0" rtl="0" algn="r">
              <a:spcBef>
                <a:spcPts val="0"/>
              </a:spcBef>
              <a:buNone/>
              <a:defRPr b="0" i="0" sz="1200" u="none" cap="none" strike="noStrike">
                <a:solidFill>
                  <a:srgbClr val="000000"/>
                </a:solidFill>
                <a:latin typeface="Libre Franklin"/>
                <a:ea typeface="Libre Franklin"/>
                <a:cs typeface="Libre Franklin"/>
                <a:sym typeface="Libre Franklin"/>
              </a:defRPr>
            </a:lvl6pPr>
            <a:lvl7pPr indent="0" lvl="6" marL="0" marR="0" rtl="0" algn="r">
              <a:spcBef>
                <a:spcPts val="0"/>
              </a:spcBef>
              <a:buNone/>
              <a:defRPr b="0" i="0" sz="1200" u="none" cap="none" strike="noStrike">
                <a:solidFill>
                  <a:srgbClr val="000000"/>
                </a:solidFill>
                <a:latin typeface="Libre Franklin"/>
                <a:ea typeface="Libre Franklin"/>
                <a:cs typeface="Libre Franklin"/>
                <a:sym typeface="Libre Franklin"/>
              </a:defRPr>
            </a:lvl7pPr>
            <a:lvl8pPr indent="0" lvl="7" marL="0" marR="0" rtl="0" algn="r">
              <a:spcBef>
                <a:spcPts val="0"/>
              </a:spcBef>
              <a:buNone/>
              <a:defRPr b="0" i="0" sz="1200" u="none" cap="none" strike="noStrike">
                <a:solidFill>
                  <a:srgbClr val="000000"/>
                </a:solidFill>
                <a:latin typeface="Libre Franklin"/>
                <a:ea typeface="Libre Franklin"/>
                <a:cs typeface="Libre Franklin"/>
                <a:sym typeface="Libre Franklin"/>
              </a:defRPr>
            </a:lvl8pPr>
            <a:lvl9pPr indent="0" lvl="8" marL="0" marR="0" rtl="0" algn="r">
              <a:spcBef>
                <a:spcPts val="0"/>
              </a:spcBef>
              <a:buNone/>
              <a:defRPr b="0" i="0" sz="1200" u="none" cap="none" strike="noStrike">
                <a:solidFill>
                  <a:srgbClr val="000000"/>
                </a:solidFill>
                <a:latin typeface="Libre Franklin"/>
                <a:ea typeface="Libre Franklin"/>
                <a:cs typeface="Libre Franklin"/>
                <a:sym typeface="Libre Franklin"/>
              </a:defRPr>
            </a:lvl9pPr>
          </a:lstStyle>
          <a:p>
            <a:pPr indent="0" lvl="0" marL="0" rtl="0" algn="r">
              <a:spcBef>
                <a:spcPts val="0"/>
              </a:spcBef>
              <a:spcAft>
                <a:spcPts val="0"/>
              </a:spcAft>
              <a:buNone/>
            </a:pPr>
            <a:fld id="{00000000-1234-1234-1234-123412341234}" type="slidenum">
              <a:rPr lang="en-US"/>
              <a:t>‹#›</a:t>
            </a:fld>
            <a:endParaRPr/>
          </a:p>
        </p:txBody>
      </p:sp>
      <p:sp>
        <p:nvSpPr>
          <p:cNvPr id="14" name="Google Shape;14;p54"/>
          <p:cNvSpPr/>
          <p:nvPr/>
        </p:nvSpPr>
        <p:spPr>
          <a:xfrm>
            <a:off x="0" y="6583680"/>
            <a:ext cx="12192000" cy="274320"/>
          </a:xfrm>
          <a:prstGeom prst="rect">
            <a:avLst/>
          </a:prstGeom>
          <a:solidFill>
            <a:srgbClr val="6B6300"/>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rPr b="0" i="0" lang="en-US" sz="800" u="none" cap="none" strike="noStrike">
                <a:solidFill>
                  <a:srgbClr val="FFFFFF"/>
                </a:solidFill>
                <a:latin typeface="Libre Franklin"/>
                <a:ea typeface="Libre Franklin"/>
                <a:cs typeface="Libre Franklin"/>
                <a:sym typeface="Libre Franklin"/>
              </a:rPr>
              <a:t>© 2015 by McGraw-Hill Education. This proprietary material solely for authorized instructor use. Not authorized for sale or distribution in any manner. This document may not be copied, scanned, duplicated, forwarded, distributed, or posted on a website, in whole or part.</a:t>
            </a:r>
            <a:endParaRPr/>
          </a:p>
        </p:txBody>
      </p:sp>
      <p:sp>
        <p:nvSpPr>
          <p:cNvPr id="15" name="Google Shape;15;p54"/>
          <p:cNvSpPr txBox="1"/>
          <p:nvPr>
            <p:ph idx="10" type="dt"/>
          </p:nvPr>
        </p:nvSpPr>
        <p:spPr>
          <a:xfrm>
            <a:off x="11036975" y="6022514"/>
            <a:ext cx="1130583" cy="274320"/>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200" u="none" cap="none" strike="noStrike">
                <a:solidFill>
                  <a:srgbClr val="000000"/>
                </a:solidFill>
                <a:latin typeface="Libre Franklin"/>
                <a:ea typeface="Libre Franklin"/>
                <a:cs typeface="Libre Franklin"/>
                <a:sym typeface="Libre Franklin"/>
              </a:defRPr>
            </a:lvl1pPr>
            <a:lvl2pPr lvl="1" marR="0" rtl="0" algn="l">
              <a:spcBef>
                <a:spcPts val="0"/>
              </a:spcBef>
              <a:spcAft>
                <a:spcPts val="0"/>
              </a:spcAft>
              <a:buSzPts val="1400"/>
              <a:buNone/>
              <a:defRPr b="0" i="0" sz="1800" u="none" cap="none" strike="noStrike">
                <a:solidFill>
                  <a:schemeClr val="lt1"/>
                </a:solidFill>
                <a:latin typeface="Libre Franklin"/>
                <a:ea typeface="Libre Franklin"/>
                <a:cs typeface="Libre Franklin"/>
                <a:sym typeface="Libre Franklin"/>
              </a:defRPr>
            </a:lvl2pPr>
            <a:lvl3pPr lvl="2" marR="0" rtl="0" algn="l">
              <a:spcBef>
                <a:spcPts val="0"/>
              </a:spcBef>
              <a:spcAft>
                <a:spcPts val="0"/>
              </a:spcAft>
              <a:buSzPts val="1400"/>
              <a:buNone/>
              <a:defRPr b="0" i="0" sz="1800" u="none" cap="none" strike="noStrike">
                <a:solidFill>
                  <a:schemeClr val="lt1"/>
                </a:solidFill>
                <a:latin typeface="Libre Franklin"/>
                <a:ea typeface="Libre Franklin"/>
                <a:cs typeface="Libre Franklin"/>
                <a:sym typeface="Libre Franklin"/>
              </a:defRPr>
            </a:lvl3pPr>
            <a:lvl4pPr lvl="3" marR="0" rtl="0" algn="l">
              <a:spcBef>
                <a:spcPts val="0"/>
              </a:spcBef>
              <a:spcAft>
                <a:spcPts val="0"/>
              </a:spcAft>
              <a:buSzPts val="1400"/>
              <a:buNone/>
              <a:defRPr b="0" i="0" sz="1800" u="none" cap="none" strike="noStrike">
                <a:solidFill>
                  <a:schemeClr val="lt1"/>
                </a:solidFill>
                <a:latin typeface="Libre Franklin"/>
                <a:ea typeface="Libre Franklin"/>
                <a:cs typeface="Libre Franklin"/>
                <a:sym typeface="Libre Franklin"/>
              </a:defRPr>
            </a:lvl4pPr>
            <a:lvl5pPr lvl="4" marR="0" rtl="0" algn="l">
              <a:spcBef>
                <a:spcPts val="0"/>
              </a:spcBef>
              <a:spcAft>
                <a:spcPts val="0"/>
              </a:spcAft>
              <a:buSzPts val="1400"/>
              <a:buNone/>
              <a:defRPr b="0" i="0" sz="1800" u="none" cap="none" strike="noStrike">
                <a:solidFill>
                  <a:schemeClr val="lt1"/>
                </a:solidFill>
                <a:latin typeface="Libre Franklin"/>
                <a:ea typeface="Libre Franklin"/>
                <a:cs typeface="Libre Franklin"/>
                <a:sym typeface="Libre Franklin"/>
              </a:defRPr>
            </a:lvl5pPr>
            <a:lvl6pPr lvl="5" marR="0" rtl="0" algn="l">
              <a:spcBef>
                <a:spcPts val="0"/>
              </a:spcBef>
              <a:spcAft>
                <a:spcPts val="0"/>
              </a:spcAft>
              <a:buSzPts val="1400"/>
              <a:buNone/>
              <a:defRPr b="0" i="0" sz="1800" u="none" cap="none" strike="noStrike">
                <a:solidFill>
                  <a:schemeClr val="lt1"/>
                </a:solidFill>
                <a:latin typeface="Libre Franklin"/>
                <a:ea typeface="Libre Franklin"/>
                <a:cs typeface="Libre Franklin"/>
                <a:sym typeface="Libre Franklin"/>
              </a:defRPr>
            </a:lvl6pPr>
            <a:lvl7pPr lvl="6" marR="0" rtl="0" algn="l">
              <a:spcBef>
                <a:spcPts val="0"/>
              </a:spcBef>
              <a:spcAft>
                <a:spcPts val="0"/>
              </a:spcAft>
              <a:buSzPts val="1400"/>
              <a:buNone/>
              <a:defRPr b="0" i="0" sz="1800" u="none" cap="none" strike="noStrike">
                <a:solidFill>
                  <a:schemeClr val="lt1"/>
                </a:solidFill>
                <a:latin typeface="Libre Franklin"/>
                <a:ea typeface="Libre Franklin"/>
                <a:cs typeface="Libre Franklin"/>
                <a:sym typeface="Libre Franklin"/>
              </a:defRPr>
            </a:lvl7pPr>
            <a:lvl8pPr lvl="7" marR="0" rtl="0" algn="l">
              <a:spcBef>
                <a:spcPts val="0"/>
              </a:spcBef>
              <a:spcAft>
                <a:spcPts val="0"/>
              </a:spcAft>
              <a:buSzPts val="1400"/>
              <a:buNone/>
              <a:defRPr b="0" i="0" sz="1800" u="none" cap="none" strike="noStrike">
                <a:solidFill>
                  <a:schemeClr val="lt1"/>
                </a:solidFill>
                <a:latin typeface="Libre Franklin"/>
                <a:ea typeface="Libre Franklin"/>
                <a:cs typeface="Libre Franklin"/>
                <a:sym typeface="Libre Franklin"/>
              </a:defRPr>
            </a:lvl8pPr>
            <a:lvl9pPr lvl="8" marR="0" rtl="0" algn="l">
              <a:spcBef>
                <a:spcPts val="0"/>
              </a:spcBef>
              <a:spcAft>
                <a:spcPts val="0"/>
              </a:spcAft>
              <a:buSzPts val="1400"/>
              <a:buNone/>
              <a:defRPr b="0" i="0" sz="1800" u="none" cap="none" strike="noStrike">
                <a:solidFill>
                  <a:schemeClr val="lt1"/>
                </a:solidFill>
                <a:latin typeface="Libre Franklin"/>
                <a:ea typeface="Libre Franklin"/>
                <a:cs typeface="Libre Franklin"/>
                <a:sym typeface="Libre Franklin"/>
              </a:defRPr>
            </a:lvl9pPr>
          </a:lstStyle>
          <a:p/>
        </p:txBody>
      </p:sp>
      <p:sp>
        <p:nvSpPr>
          <p:cNvPr id="16" name="Google Shape;16;p54"/>
          <p:cNvSpPr txBox="1"/>
          <p:nvPr>
            <p:ph idx="11" type="ftr"/>
          </p:nvPr>
        </p:nvSpPr>
        <p:spPr>
          <a:xfrm>
            <a:off x="7066516" y="6303097"/>
            <a:ext cx="3860800" cy="27432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000000"/>
                </a:solidFill>
                <a:latin typeface="Libre Franklin"/>
                <a:ea typeface="Libre Franklin"/>
                <a:cs typeface="Libre Franklin"/>
                <a:sym typeface="Libre Franklin"/>
              </a:defRPr>
            </a:lvl1pPr>
            <a:lvl2pPr lvl="1" marR="0" rtl="0" algn="l">
              <a:spcBef>
                <a:spcPts val="0"/>
              </a:spcBef>
              <a:spcAft>
                <a:spcPts val="0"/>
              </a:spcAft>
              <a:buSzPts val="1400"/>
              <a:buNone/>
              <a:defRPr b="0" i="0" sz="1800" u="none" cap="none" strike="noStrike">
                <a:solidFill>
                  <a:schemeClr val="lt1"/>
                </a:solidFill>
                <a:latin typeface="Libre Franklin"/>
                <a:ea typeface="Libre Franklin"/>
                <a:cs typeface="Libre Franklin"/>
                <a:sym typeface="Libre Franklin"/>
              </a:defRPr>
            </a:lvl2pPr>
            <a:lvl3pPr lvl="2" marR="0" rtl="0" algn="l">
              <a:spcBef>
                <a:spcPts val="0"/>
              </a:spcBef>
              <a:spcAft>
                <a:spcPts val="0"/>
              </a:spcAft>
              <a:buSzPts val="1400"/>
              <a:buNone/>
              <a:defRPr b="0" i="0" sz="1800" u="none" cap="none" strike="noStrike">
                <a:solidFill>
                  <a:schemeClr val="lt1"/>
                </a:solidFill>
                <a:latin typeface="Libre Franklin"/>
                <a:ea typeface="Libre Franklin"/>
                <a:cs typeface="Libre Franklin"/>
                <a:sym typeface="Libre Franklin"/>
              </a:defRPr>
            </a:lvl3pPr>
            <a:lvl4pPr lvl="3" marR="0" rtl="0" algn="l">
              <a:spcBef>
                <a:spcPts val="0"/>
              </a:spcBef>
              <a:spcAft>
                <a:spcPts val="0"/>
              </a:spcAft>
              <a:buSzPts val="1400"/>
              <a:buNone/>
              <a:defRPr b="0" i="0" sz="1800" u="none" cap="none" strike="noStrike">
                <a:solidFill>
                  <a:schemeClr val="lt1"/>
                </a:solidFill>
                <a:latin typeface="Libre Franklin"/>
                <a:ea typeface="Libre Franklin"/>
                <a:cs typeface="Libre Franklin"/>
                <a:sym typeface="Libre Franklin"/>
              </a:defRPr>
            </a:lvl4pPr>
            <a:lvl5pPr lvl="4" marR="0" rtl="0" algn="l">
              <a:spcBef>
                <a:spcPts val="0"/>
              </a:spcBef>
              <a:spcAft>
                <a:spcPts val="0"/>
              </a:spcAft>
              <a:buSzPts val="1400"/>
              <a:buNone/>
              <a:defRPr b="0" i="0" sz="1800" u="none" cap="none" strike="noStrike">
                <a:solidFill>
                  <a:schemeClr val="lt1"/>
                </a:solidFill>
                <a:latin typeface="Libre Franklin"/>
                <a:ea typeface="Libre Franklin"/>
                <a:cs typeface="Libre Franklin"/>
                <a:sym typeface="Libre Franklin"/>
              </a:defRPr>
            </a:lvl5pPr>
            <a:lvl6pPr lvl="5" marR="0" rtl="0" algn="l">
              <a:spcBef>
                <a:spcPts val="0"/>
              </a:spcBef>
              <a:spcAft>
                <a:spcPts val="0"/>
              </a:spcAft>
              <a:buSzPts val="1400"/>
              <a:buNone/>
              <a:defRPr b="0" i="0" sz="1800" u="none" cap="none" strike="noStrike">
                <a:solidFill>
                  <a:schemeClr val="lt1"/>
                </a:solidFill>
                <a:latin typeface="Libre Franklin"/>
                <a:ea typeface="Libre Franklin"/>
                <a:cs typeface="Libre Franklin"/>
                <a:sym typeface="Libre Franklin"/>
              </a:defRPr>
            </a:lvl6pPr>
            <a:lvl7pPr lvl="6" marR="0" rtl="0" algn="l">
              <a:spcBef>
                <a:spcPts val="0"/>
              </a:spcBef>
              <a:spcAft>
                <a:spcPts val="0"/>
              </a:spcAft>
              <a:buSzPts val="1400"/>
              <a:buNone/>
              <a:defRPr b="0" i="0" sz="1800" u="none" cap="none" strike="noStrike">
                <a:solidFill>
                  <a:schemeClr val="lt1"/>
                </a:solidFill>
                <a:latin typeface="Libre Franklin"/>
                <a:ea typeface="Libre Franklin"/>
                <a:cs typeface="Libre Franklin"/>
                <a:sym typeface="Libre Franklin"/>
              </a:defRPr>
            </a:lvl7pPr>
            <a:lvl8pPr lvl="7" marR="0" rtl="0" algn="l">
              <a:spcBef>
                <a:spcPts val="0"/>
              </a:spcBef>
              <a:spcAft>
                <a:spcPts val="0"/>
              </a:spcAft>
              <a:buSzPts val="1400"/>
              <a:buNone/>
              <a:defRPr b="0" i="0" sz="1800" u="none" cap="none" strike="noStrike">
                <a:solidFill>
                  <a:schemeClr val="lt1"/>
                </a:solidFill>
                <a:latin typeface="Libre Franklin"/>
                <a:ea typeface="Libre Franklin"/>
                <a:cs typeface="Libre Franklin"/>
                <a:sym typeface="Libre Franklin"/>
              </a:defRPr>
            </a:lvl8pPr>
            <a:lvl9pPr lvl="8" marR="0" rtl="0" algn="l">
              <a:spcBef>
                <a:spcPts val="0"/>
              </a:spcBef>
              <a:spcAft>
                <a:spcPts val="0"/>
              </a:spcAft>
              <a:buSzPts val="1400"/>
              <a:buNone/>
              <a:defRPr b="0" i="0" sz="1800" u="none" cap="none" strike="noStrike">
                <a:solidFill>
                  <a:schemeClr val="lt1"/>
                </a:solidFill>
                <a:latin typeface="Libre Franklin"/>
                <a:ea typeface="Libre Franklin"/>
                <a:cs typeface="Libre Franklin"/>
                <a:sym typeface="Libre Franklin"/>
              </a:defRPr>
            </a:lvl9pPr>
          </a:lstStyle>
          <a:p/>
        </p:txBody>
      </p:sp>
      <p:sp>
        <p:nvSpPr>
          <p:cNvPr id="17" name="Google Shape;17;p54"/>
          <p:cNvSpPr txBox="1"/>
          <p:nvPr>
            <p:ph idx="1" type="body"/>
          </p:nvPr>
        </p:nvSpPr>
        <p:spPr>
          <a:xfrm>
            <a:off x="1913384" y="1818748"/>
            <a:ext cx="9945665" cy="4307416"/>
          </a:xfrm>
          <a:prstGeom prst="rect">
            <a:avLst/>
          </a:prstGeom>
          <a:noFill/>
          <a:ln>
            <a:noFill/>
          </a:ln>
        </p:spPr>
        <p:txBody>
          <a:bodyPr anchorCtr="0" anchor="t" bIns="45700" lIns="91425" spcFirstLastPara="1" rIns="91425" wrap="square" tIns="45700">
            <a:normAutofit/>
          </a:bodyPr>
          <a:lstStyle>
            <a:lvl1pPr indent="-424180" lvl="0" marL="457200" marR="0" rtl="0" algn="l">
              <a:spcBef>
                <a:spcPts val="560"/>
              </a:spcBef>
              <a:spcAft>
                <a:spcPts val="0"/>
              </a:spcAft>
              <a:buClr>
                <a:srgbClr val="8D2C12"/>
              </a:buClr>
              <a:buSzPts val="3080"/>
              <a:buFont typeface="Arial"/>
              <a:buChar char="•"/>
              <a:defRPr b="0" i="0" sz="2800" u="none" cap="none" strike="noStrike">
                <a:solidFill>
                  <a:schemeClr val="lt1"/>
                </a:solidFill>
                <a:latin typeface="Libre Franklin"/>
                <a:ea typeface="Libre Franklin"/>
                <a:cs typeface="Libre Franklin"/>
                <a:sym typeface="Libre Franklin"/>
              </a:defRPr>
            </a:lvl1pPr>
            <a:lvl2pPr indent="-396240" lvl="1" marL="914400" marR="0" rtl="0" algn="l">
              <a:spcBef>
                <a:spcPts val="480"/>
              </a:spcBef>
              <a:spcAft>
                <a:spcPts val="0"/>
              </a:spcAft>
              <a:buClr>
                <a:srgbClr val="8D2C12"/>
              </a:buClr>
              <a:buSzPts val="2640"/>
              <a:buFont typeface="Arial"/>
              <a:buChar char="•"/>
              <a:defRPr b="0" i="0" sz="2400" u="none" cap="none" strike="noStrike">
                <a:solidFill>
                  <a:schemeClr val="lt1"/>
                </a:solidFill>
                <a:latin typeface="Libre Franklin"/>
                <a:ea typeface="Libre Franklin"/>
                <a:cs typeface="Libre Franklin"/>
                <a:sym typeface="Libre Franklin"/>
              </a:defRPr>
            </a:lvl2pPr>
            <a:lvl3pPr indent="-368300" lvl="2" marL="1371600" marR="0" rtl="0" algn="l">
              <a:spcBef>
                <a:spcPts val="400"/>
              </a:spcBef>
              <a:spcAft>
                <a:spcPts val="0"/>
              </a:spcAft>
              <a:buClr>
                <a:srgbClr val="8D2C12"/>
              </a:buClr>
              <a:buSzPts val="2200"/>
              <a:buFont typeface="Arial"/>
              <a:buChar char="•"/>
              <a:defRPr b="0" i="0" sz="2000" u="none" cap="none" strike="noStrike">
                <a:solidFill>
                  <a:schemeClr val="lt1"/>
                </a:solidFill>
                <a:latin typeface="Libre Franklin"/>
                <a:ea typeface="Libre Franklin"/>
                <a:cs typeface="Libre Franklin"/>
                <a:sym typeface="Libre Franklin"/>
              </a:defRPr>
            </a:lvl3pPr>
            <a:lvl4pPr indent="-354330" lvl="3" marL="1828800" marR="0" rtl="0" algn="l">
              <a:spcBef>
                <a:spcPts val="360"/>
              </a:spcBef>
              <a:spcAft>
                <a:spcPts val="0"/>
              </a:spcAft>
              <a:buClr>
                <a:srgbClr val="8D2C12"/>
              </a:buClr>
              <a:buSzPts val="1980"/>
              <a:buFont typeface="Arial"/>
              <a:buChar char="•"/>
              <a:defRPr b="0" i="0" sz="1800" u="none" cap="none" strike="noStrike">
                <a:solidFill>
                  <a:schemeClr val="lt1"/>
                </a:solidFill>
                <a:latin typeface="Libre Franklin"/>
                <a:ea typeface="Libre Franklin"/>
                <a:cs typeface="Libre Franklin"/>
                <a:sym typeface="Libre Franklin"/>
              </a:defRPr>
            </a:lvl4pPr>
            <a:lvl5pPr indent="-354329" lvl="4" marL="2286000" marR="0" rtl="0" algn="l">
              <a:spcBef>
                <a:spcPts val="360"/>
              </a:spcBef>
              <a:spcAft>
                <a:spcPts val="0"/>
              </a:spcAft>
              <a:buClr>
                <a:srgbClr val="8D2C12"/>
              </a:buClr>
              <a:buSzPts val="1980"/>
              <a:buFont typeface="Arial"/>
              <a:buChar char="•"/>
              <a:defRPr b="0" i="0" sz="1800" u="none" cap="none" strike="noStrike">
                <a:solidFill>
                  <a:schemeClr val="lt1"/>
                </a:solidFill>
                <a:latin typeface="Libre Franklin"/>
                <a:ea typeface="Libre Franklin"/>
                <a:cs typeface="Libre Franklin"/>
                <a:sym typeface="Libre Franklin"/>
              </a:defRPr>
            </a:lvl5pPr>
            <a:lvl6pPr indent="-355600" lvl="5" marL="2743200" marR="0" rtl="0" algn="l">
              <a:spcBef>
                <a:spcPts val="400"/>
              </a:spcBef>
              <a:spcAft>
                <a:spcPts val="0"/>
              </a:spcAft>
              <a:buClr>
                <a:schemeClr val="lt1"/>
              </a:buClr>
              <a:buSzPts val="2000"/>
              <a:buFont typeface="Arial"/>
              <a:buChar char="•"/>
              <a:defRPr b="0" i="0" sz="2000" u="none" cap="none" strike="noStrike">
                <a:solidFill>
                  <a:schemeClr val="lt1"/>
                </a:solidFill>
                <a:latin typeface="Libre Franklin"/>
                <a:ea typeface="Libre Franklin"/>
                <a:cs typeface="Libre Franklin"/>
                <a:sym typeface="Libre Franklin"/>
              </a:defRPr>
            </a:lvl6pPr>
            <a:lvl7pPr indent="-355600" lvl="6" marL="3200400" marR="0" rtl="0" algn="l">
              <a:spcBef>
                <a:spcPts val="400"/>
              </a:spcBef>
              <a:spcAft>
                <a:spcPts val="0"/>
              </a:spcAft>
              <a:buClr>
                <a:schemeClr val="lt1"/>
              </a:buClr>
              <a:buSzPts val="2000"/>
              <a:buFont typeface="Arial"/>
              <a:buChar char="•"/>
              <a:defRPr b="0" i="0" sz="2000" u="none" cap="none" strike="noStrike">
                <a:solidFill>
                  <a:schemeClr val="lt1"/>
                </a:solidFill>
                <a:latin typeface="Libre Franklin"/>
                <a:ea typeface="Libre Franklin"/>
                <a:cs typeface="Libre Franklin"/>
                <a:sym typeface="Libre Franklin"/>
              </a:defRPr>
            </a:lvl7pPr>
            <a:lvl8pPr indent="-355600" lvl="7" marL="3657600" marR="0" rtl="0" algn="l">
              <a:spcBef>
                <a:spcPts val="400"/>
              </a:spcBef>
              <a:spcAft>
                <a:spcPts val="0"/>
              </a:spcAft>
              <a:buClr>
                <a:schemeClr val="lt1"/>
              </a:buClr>
              <a:buSzPts val="2000"/>
              <a:buFont typeface="Arial"/>
              <a:buChar char="•"/>
              <a:defRPr b="0" i="0" sz="2000" u="none" cap="none" strike="noStrike">
                <a:solidFill>
                  <a:schemeClr val="lt1"/>
                </a:solidFill>
                <a:latin typeface="Libre Franklin"/>
                <a:ea typeface="Libre Franklin"/>
                <a:cs typeface="Libre Franklin"/>
                <a:sym typeface="Libre Franklin"/>
              </a:defRPr>
            </a:lvl8pPr>
            <a:lvl9pPr indent="-355600" lvl="8" marL="4114800" marR="0" rtl="0" algn="l">
              <a:spcBef>
                <a:spcPts val="400"/>
              </a:spcBef>
              <a:spcAft>
                <a:spcPts val="0"/>
              </a:spcAft>
              <a:buClr>
                <a:schemeClr val="lt1"/>
              </a:buClr>
              <a:buSzPts val="2000"/>
              <a:buFont typeface="Arial"/>
              <a:buChar char="•"/>
              <a:defRPr b="0" i="0" sz="2000" u="none" cap="none" strike="noStrike">
                <a:solidFill>
                  <a:schemeClr val="lt1"/>
                </a:solidFill>
                <a:latin typeface="Libre Franklin"/>
                <a:ea typeface="Libre Franklin"/>
                <a:cs typeface="Libre Franklin"/>
                <a:sym typeface="Libre Franklin"/>
              </a:defRPr>
            </a:lvl9pPr>
          </a:lstStyle>
          <a:p/>
        </p:txBody>
      </p:sp>
      <p:sp>
        <p:nvSpPr>
          <p:cNvPr id="18" name="Google Shape;18;p54"/>
          <p:cNvSpPr txBox="1"/>
          <p:nvPr>
            <p:ph type="title"/>
          </p:nvPr>
        </p:nvSpPr>
        <p:spPr>
          <a:xfrm>
            <a:off x="1518163" y="0"/>
            <a:ext cx="10673837" cy="1188720"/>
          </a:xfrm>
          <a:prstGeom prst="rect">
            <a:avLst/>
          </a:prstGeom>
          <a:noFill/>
          <a:ln>
            <a:noFill/>
          </a:ln>
        </p:spPr>
        <p:txBody>
          <a:bodyPr anchorCtr="0" anchor="ctr" bIns="45700" lIns="91425" spcFirstLastPara="1" rIns="91425" wrap="square" tIns="45700">
            <a:normAutofit/>
          </a:bodyPr>
          <a:lstStyle>
            <a:lvl1pPr lvl="0" marR="0" rtl="0" algn="l">
              <a:spcBef>
                <a:spcPts val="0"/>
              </a:spcBef>
              <a:spcAft>
                <a:spcPts val="0"/>
              </a:spcAft>
              <a:buClr>
                <a:srgbClr val="113B49"/>
              </a:buClr>
              <a:buSzPts val="4000"/>
              <a:buFont typeface="Libre Franklin Medium"/>
              <a:buNone/>
              <a:defRPr b="1" i="0" sz="4000" u="none" cap="none" strike="noStrike">
                <a:solidFill>
                  <a:srgbClr val="113B49"/>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cxnSp>
        <p:nvCxnSpPr>
          <p:cNvPr id="19" name="Google Shape;19;p54"/>
          <p:cNvCxnSpPr/>
          <p:nvPr/>
        </p:nvCxnSpPr>
        <p:spPr>
          <a:xfrm flipH="1">
            <a:off x="11768888" y="4575"/>
            <a:ext cx="394856" cy="1680882"/>
          </a:xfrm>
          <a:prstGeom prst="straightConnector1">
            <a:avLst/>
          </a:prstGeom>
          <a:noFill/>
          <a:ln cap="flat" cmpd="sng" w="19050">
            <a:solidFill>
              <a:schemeClr val="dk1"/>
            </a:solidFill>
            <a:prstDash val="dash"/>
            <a:round/>
            <a:headEnd len="sm" w="sm" type="none"/>
            <a:tailEnd len="sm" w="sm" type="none"/>
          </a:ln>
        </p:spPr>
      </p:cxnSp>
      <p:cxnSp>
        <p:nvCxnSpPr>
          <p:cNvPr id="20" name="Google Shape;20;p54"/>
          <p:cNvCxnSpPr/>
          <p:nvPr/>
        </p:nvCxnSpPr>
        <p:spPr>
          <a:xfrm flipH="1">
            <a:off x="11419060" y="4575"/>
            <a:ext cx="394856" cy="1680882"/>
          </a:xfrm>
          <a:prstGeom prst="straightConnector1">
            <a:avLst/>
          </a:prstGeom>
          <a:noFill/>
          <a:ln cap="flat" cmpd="sng" w="19050">
            <a:solidFill>
              <a:schemeClr val="dk1"/>
            </a:solidFill>
            <a:prstDash val="dash"/>
            <a:round/>
            <a:headEnd len="sm" w="sm" type="none"/>
            <a:tailEnd len="sm" w="sm" type="none"/>
          </a:ln>
        </p:spPr>
      </p:cxnSp>
      <p:cxnSp>
        <p:nvCxnSpPr>
          <p:cNvPr id="21" name="Google Shape;21;p54"/>
          <p:cNvCxnSpPr/>
          <p:nvPr/>
        </p:nvCxnSpPr>
        <p:spPr>
          <a:xfrm flipH="1">
            <a:off x="11069232" y="4575"/>
            <a:ext cx="394856" cy="1680882"/>
          </a:xfrm>
          <a:prstGeom prst="straightConnector1">
            <a:avLst/>
          </a:prstGeom>
          <a:noFill/>
          <a:ln cap="flat" cmpd="sng" w="19050">
            <a:solidFill>
              <a:schemeClr val="dk1"/>
            </a:solidFill>
            <a:prstDash val="dash"/>
            <a:round/>
            <a:headEnd len="sm" w="sm" type="none"/>
            <a:tailEnd len="sm" w="sm" type="none"/>
          </a:ln>
        </p:spPr>
      </p:cxnSp>
      <p:cxnSp>
        <p:nvCxnSpPr>
          <p:cNvPr id="22" name="Google Shape;22;p54"/>
          <p:cNvCxnSpPr/>
          <p:nvPr/>
        </p:nvCxnSpPr>
        <p:spPr>
          <a:xfrm flipH="1">
            <a:off x="10719404" y="4575"/>
            <a:ext cx="394856" cy="1680882"/>
          </a:xfrm>
          <a:prstGeom prst="straightConnector1">
            <a:avLst/>
          </a:prstGeom>
          <a:noFill/>
          <a:ln cap="flat" cmpd="sng" w="19050">
            <a:solidFill>
              <a:schemeClr val="dk1"/>
            </a:solidFill>
            <a:prstDash val="dash"/>
            <a:round/>
            <a:headEnd len="sm" w="sm" type="none"/>
            <a:tailEnd len="sm" w="sm" type="none"/>
          </a:ln>
        </p:spPr>
      </p:cxnSp>
      <p:cxnSp>
        <p:nvCxnSpPr>
          <p:cNvPr id="23" name="Google Shape;23;p54"/>
          <p:cNvCxnSpPr/>
          <p:nvPr/>
        </p:nvCxnSpPr>
        <p:spPr>
          <a:xfrm flipH="1">
            <a:off x="10369576" y="4575"/>
            <a:ext cx="394856" cy="1680882"/>
          </a:xfrm>
          <a:prstGeom prst="straightConnector1">
            <a:avLst/>
          </a:prstGeom>
          <a:noFill/>
          <a:ln cap="flat" cmpd="sng" w="19050">
            <a:solidFill>
              <a:schemeClr val="dk1"/>
            </a:solidFill>
            <a:prstDash val="dash"/>
            <a:round/>
            <a:headEnd len="sm" w="sm" type="none"/>
            <a:tailEnd len="sm" w="sm" type="none"/>
          </a:ln>
        </p:spPr>
      </p:cxnSp>
      <p:cxnSp>
        <p:nvCxnSpPr>
          <p:cNvPr id="24" name="Google Shape;24;p54"/>
          <p:cNvCxnSpPr/>
          <p:nvPr/>
        </p:nvCxnSpPr>
        <p:spPr>
          <a:xfrm flipH="1">
            <a:off x="1004456" y="4575"/>
            <a:ext cx="394856" cy="1680882"/>
          </a:xfrm>
          <a:prstGeom prst="straightConnector1">
            <a:avLst/>
          </a:prstGeom>
          <a:noFill/>
          <a:ln cap="flat" cmpd="sng" w="19050">
            <a:solidFill>
              <a:schemeClr val="dk1"/>
            </a:solidFill>
            <a:prstDash val="dash"/>
            <a:round/>
            <a:headEnd len="sm" w="sm" type="none"/>
            <a:tailEnd len="sm" w="sm" type="none"/>
          </a:ln>
        </p:spPr>
      </p:cxnSp>
      <p:cxnSp>
        <p:nvCxnSpPr>
          <p:cNvPr id="25" name="Google Shape;25;p54"/>
          <p:cNvCxnSpPr/>
          <p:nvPr/>
        </p:nvCxnSpPr>
        <p:spPr>
          <a:xfrm flipH="1">
            <a:off x="654628" y="4575"/>
            <a:ext cx="394856" cy="1680882"/>
          </a:xfrm>
          <a:prstGeom prst="straightConnector1">
            <a:avLst/>
          </a:prstGeom>
          <a:noFill/>
          <a:ln cap="flat" cmpd="sng" w="19050">
            <a:solidFill>
              <a:schemeClr val="dk1"/>
            </a:solidFill>
            <a:prstDash val="dash"/>
            <a:round/>
            <a:headEnd len="sm" w="sm" type="none"/>
            <a:tailEnd len="sm" w="sm" type="none"/>
          </a:ln>
        </p:spPr>
      </p:cxnSp>
      <p:cxnSp>
        <p:nvCxnSpPr>
          <p:cNvPr id="26" name="Google Shape;26;p54"/>
          <p:cNvCxnSpPr/>
          <p:nvPr/>
        </p:nvCxnSpPr>
        <p:spPr>
          <a:xfrm flipH="1">
            <a:off x="412174" y="4575"/>
            <a:ext cx="287482" cy="1278858"/>
          </a:xfrm>
          <a:prstGeom prst="straightConnector1">
            <a:avLst/>
          </a:prstGeom>
          <a:noFill/>
          <a:ln cap="flat" cmpd="sng" w="19050">
            <a:solidFill>
              <a:schemeClr val="dk1"/>
            </a:solidFill>
            <a:prstDash val="dash"/>
            <a:round/>
            <a:headEnd len="sm" w="sm" type="none"/>
            <a:tailEnd len="sm" w="sm" type="none"/>
          </a:ln>
        </p:spPr>
      </p:cxnSp>
      <p:pic>
        <p:nvPicPr>
          <p:cNvPr id="27" name="Google Shape;27;p54"/>
          <p:cNvPicPr preferRelativeResize="0"/>
          <p:nvPr/>
        </p:nvPicPr>
        <p:blipFill rotWithShape="1">
          <a:blip r:embed="rId1">
            <a:alphaModFix/>
          </a:blip>
          <a:srcRect b="0" l="0" r="0" t="0"/>
          <a:stretch/>
        </p:blipFill>
        <p:spPr>
          <a:xfrm>
            <a:off x="108622" y="268221"/>
            <a:ext cx="1306760" cy="1306404"/>
          </a:xfrm>
          <a:prstGeom prst="ellipse">
            <a:avLst/>
          </a:prstGeom>
          <a:noFill/>
          <a:ln cap="rnd" cmpd="sng" w="57150">
            <a:solidFill>
              <a:schemeClr val="accent5"/>
            </a:solidFill>
            <a:prstDash val="solid"/>
            <a:round/>
            <a:headEnd len="sm" w="sm" type="none"/>
            <a:tailEnd len="sm" w="sm" type="none"/>
          </a:ln>
          <a:effectLst>
            <a:outerShdw blurRad="127000" rotWithShape="0" algn="bl">
              <a:srgbClr val="000000"/>
            </a:outerShdw>
          </a:effectLst>
        </p:spPr>
      </p:pic>
    </p:spTree>
  </p:cSld>
  <p:clrMap accent1="accent1" accent2="accent2" accent3="accent3" accent4="accent4" accent5="accent5" accent6="accent6" bg1="lt1" bg2="dk2" tx1="dk1" tx2="lt2" folHlink="folHlink" hlink="hlink"/>
  <p:sldLayoutIdLst>
    <p:sldLayoutId id="2147483649" r:id="rId2"/>
  </p:sldLayoutIdLst>
  <mc:AlternateContent>
    <mc:Choice Requires="p14">
      <p:transition spd="slow" p14:dur="700">
        <p:fade/>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6" name="Shape 36"/>
        <p:cNvGrpSpPr/>
        <p:nvPr/>
      </p:nvGrpSpPr>
      <p:grpSpPr>
        <a:xfrm>
          <a:off x="0" y="0"/>
          <a:ext cx="0" cy="0"/>
          <a:chOff x="0" y="0"/>
          <a:chExt cx="0" cy="0"/>
        </a:xfrm>
      </p:grpSpPr>
      <p:sp>
        <p:nvSpPr>
          <p:cNvPr id="37" name="Google Shape;37;p53"/>
          <p:cNvSpPr/>
          <p:nvPr/>
        </p:nvSpPr>
        <p:spPr>
          <a:xfrm>
            <a:off x="304800" y="1188563"/>
            <a:ext cx="11887200" cy="274320"/>
          </a:xfrm>
          <a:prstGeom prst="rect">
            <a:avLst/>
          </a:prstGeom>
          <a:solidFill>
            <a:schemeClr val="accent3">
              <a:alpha val="69803"/>
            </a:schemeClr>
          </a:solidFill>
          <a:ln>
            <a:noFill/>
          </a:ln>
          <a:effectLst>
            <a:outerShdw blurRad="50800" rotWithShape="0" algn="t" dir="54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
        <p:nvSpPr>
          <p:cNvPr id="38" name="Google Shape;38;p53"/>
          <p:cNvSpPr/>
          <p:nvPr/>
        </p:nvSpPr>
        <p:spPr>
          <a:xfrm>
            <a:off x="0" y="-157"/>
            <a:ext cx="12192000" cy="1188720"/>
          </a:xfrm>
          <a:prstGeom prst="rect">
            <a:avLst/>
          </a:prstGeom>
          <a:solidFill>
            <a:srgbClr val="D6DCA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1800">
              <a:solidFill>
                <a:srgbClr val="FFFFFF"/>
              </a:solidFill>
              <a:latin typeface="Libre Franklin"/>
              <a:ea typeface="Libre Franklin"/>
              <a:cs typeface="Libre Franklin"/>
              <a:sym typeface="Libre Franklin"/>
            </a:endParaRPr>
          </a:p>
        </p:txBody>
      </p:sp>
      <p:sp>
        <p:nvSpPr>
          <p:cNvPr id="39" name="Google Shape;39;p53"/>
          <p:cNvSpPr/>
          <p:nvPr/>
        </p:nvSpPr>
        <p:spPr>
          <a:xfrm rot="-5400000">
            <a:off x="-3200399" y="3200400"/>
            <a:ext cx="6858000" cy="4572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1800">
                <a:solidFill>
                  <a:srgbClr val="FFFFFF"/>
                </a:solidFill>
                <a:latin typeface="Libre Franklin"/>
                <a:ea typeface="Libre Franklin"/>
                <a:cs typeface="Libre Franklin"/>
                <a:sym typeface="Libre Franklin"/>
              </a:rPr>
              <a:t>      Using </a:t>
            </a:r>
            <a:r>
              <a:rPr lang="en-US" sz="1800">
                <a:solidFill>
                  <a:srgbClr val="FFFFFF"/>
                </a:solidFill>
                <a:latin typeface="Libre Franklin"/>
                <a:ea typeface="Libre Franklin"/>
                <a:cs typeface="Libre Franklin"/>
                <a:sym typeface="Libre Franklin"/>
              </a:rPr>
              <a:t>Information Technology, 11e</a:t>
            </a:r>
            <a:endParaRPr/>
          </a:p>
        </p:txBody>
      </p:sp>
      <p:sp>
        <p:nvSpPr>
          <p:cNvPr id="40" name="Google Shape;40;p53"/>
          <p:cNvSpPr txBox="1"/>
          <p:nvPr>
            <p:ph idx="12" type="sldNum"/>
          </p:nvPr>
        </p:nvSpPr>
        <p:spPr>
          <a:xfrm>
            <a:off x="10948358" y="6303097"/>
            <a:ext cx="1219200" cy="27432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sz="1200" u="none">
                <a:solidFill>
                  <a:srgbClr val="000000"/>
                </a:solidFill>
                <a:latin typeface="Libre Franklin"/>
                <a:ea typeface="Libre Franklin"/>
                <a:cs typeface="Libre Franklin"/>
                <a:sym typeface="Libre Franklin"/>
              </a:defRPr>
            </a:lvl1pPr>
            <a:lvl2pPr indent="0" lvl="1" marL="0" marR="0" rtl="0" algn="r">
              <a:spcBef>
                <a:spcPts val="0"/>
              </a:spcBef>
              <a:buNone/>
              <a:defRPr b="0" sz="1200" u="none">
                <a:solidFill>
                  <a:srgbClr val="000000"/>
                </a:solidFill>
                <a:latin typeface="Libre Franklin"/>
                <a:ea typeface="Libre Franklin"/>
                <a:cs typeface="Libre Franklin"/>
                <a:sym typeface="Libre Franklin"/>
              </a:defRPr>
            </a:lvl2pPr>
            <a:lvl3pPr indent="0" lvl="2" marL="0" marR="0" rtl="0" algn="r">
              <a:spcBef>
                <a:spcPts val="0"/>
              </a:spcBef>
              <a:buNone/>
              <a:defRPr b="0" sz="1200" u="none">
                <a:solidFill>
                  <a:srgbClr val="000000"/>
                </a:solidFill>
                <a:latin typeface="Libre Franklin"/>
                <a:ea typeface="Libre Franklin"/>
                <a:cs typeface="Libre Franklin"/>
                <a:sym typeface="Libre Franklin"/>
              </a:defRPr>
            </a:lvl3pPr>
            <a:lvl4pPr indent="0" lvl="3" marL="0" marR="0" rtl="0" algn="r">
              <a:spcBef>
                <a:spcPts val="0"/>
              </a:spcBef>
              <a:buNone/>
              <a:defRPr b="0" sz="1200" u="none">
                <a:solidFill>
                  <a:srgbClr val="000000"/>
                </a:solidFill>
                <a:latin typeface="Libre Franklin"/>
                <a:ea typeface="Libre Franklin"/>
                <a:cs typeface="Libre Franklin"/>
                <a:sym typeface="Libre Franklin"/>
              </a:defRPr>
            </a:lvl4pPr>
            <a:lvl5pPr indent="0" lvl="4" marL="0" marR="0" rtl="0" algn="r">
              <a:spcBef>
                <a:spcPts val="0"/>
              </a:spcBef>
              <a:buNone/>
              <a:defRPr b="0" sz="1200" u="none">
                <a:solidFill>
                  <a:srgbClr val="000000"/>
                </a:solidFill>
                <a:latin typeface="Libre Franklin"/>
                <a:ea typeface="Libre Franklin"/>
                <a:cs typeface="Libre Franklin"/>
                <a:sym typeface="Libre Franklin"/>
              </a:defRPr>
            </a:lvl5pPr>
            <a:lvl6pPr indent="0" lvl="5" marL="0" marR="0" rtl="0" algn="r">
              <a:spcBef>
                <a:spcPts val="0"/>
              </a:spcBef>
              <a:buNone/>
              <a:defRPr b="0" sz="1200" u="none">
                <a:solidFill>
                  <a:srgbClr val="000000"/>
                </a:solidFill>
                <a:latin typeface="Libre Franklin"/>
                <a:ea typeface="Libre Franklin"/>
                <a:cs typeface="Libre Franklin"/>
                <a:sym typeface="Libre Franklin"/>
              </a:defRPr>
            </a:lvl6pPr>
            <a:lvl7pPr indent="0" lvl="6" marL="0" marR="0" rtl="0" algn="r">
              <a:spcBef>
                <a:spcPts val="0"/>
              </a:spcBef>
              <a:buNone/>
              <a:defRPr b="0" sz="1200" u="none">
                <a:solidFill>
                  <a:srgbClr val="000000"/>
                </a:solidFill>
                <a:latin typeface="Libre Franklin"/>
                <a:ea typeface="Libre Franklin"/>
                <a:cs typeface="Libre Franklin"/>
                <a:sym typeface="Libre Franklin"/>
              </a:defRPr>
            </a:lvl7pPr>
            <a:lvl8pPr indent="0" lvl="7" marL="0" marR="0" rtl="0" algn="r">
              <a:spcBef>
                <a:spcPts val="0"/>
              </a:spcBef>
              <a:buNone/>
              <a:defRPr b="0" sz="1200" u="none">
                <a:solidFill>
                  <a:srgbClr val="000000"/>
                </a:solidFill>
                <a:latin typeface="Libre Franklin"/>
                <a:ea typeface="Libre Franklin"/>
                <a:cs typeface="Libre Franklin"/>
                <a:sym typeface="Libre Franklin"/>
              </a:defRPr>
            </a:lvl8pPr>
            <a:lvl9pPr indent="0" lvl="8" marL="0" marR="0" rtl="0" algn="r">
              <a:spcBef>
                <a:spcPts val="0"/>
              </a:spcBef>
              <a:buNone/>
              <a:defRPr b="0" sz="1200" u="none">
                <a:solidFill>
                  <a:srgbClr val="000000"/>
                </a:solidFill>
                <a:latin typeface="Libre Franklin"/>
                <a:ea typeface="Libre Franklin"/>
                <a:cs typeface="Libre Franklin"/>
                <a:sym typeface="Libre Franklin"/>
              </a:defRPr>
            </a:lvl9pPr>
          </a:lstStyle>
          <a:p>
            <a:pPr indent="0" lvl="0" marL="0" rtl="0" algn="r">
              <a:spcBef>
                <a:spcPts val="0"/>
              </a:spcBef>
              <a:spcAft>
                <a:spcPts val="0"/>
              </a:spcAft>
              <a:buNone/>
            </a:pPr>
            <a:fld id="{00000000-1234-1234-1234-123412341234}" type="slidenum">
              <a:rPr lang="en-US"/>
              <a:t>‹#›</a:t>
            </a:fld>
            <a:endParaRPr/>
          </a:p>
        </p:txBody>
      </p:sp>
      <p:sp>
        <p:nvSpPr>
          <p:cNvPr id="41" name="Google Shape;41;p53"/>
          <p:cNvSpPr/>
          <p:nvPr/>
        </p:nvSpPr>
        <p:spPr>
          <a:xfrm>
            <a:off x="0" y="6583680"/>
            <a:ext cx="12192000" cy="274320"/>
          </a:xfrm>
          <a:prstGeom prst="rect">
            <a:avLst/>
          </a:prstGeom>
          <a:solidFill>
            <a:srgbClr val="6B6300"/>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rPr lang="en-US" sz="800">
                <a:solidFill>
                  <a:srgbClr val="FFFFFF"/>
                </a:solidFill>
                <a:latin typeface="Libre Franklin"/>
                <a:ea typeface="Libre Franklin"/>
                <a:cs typeface="Libre Franklin"/>
                <a:sym typeface="Libre Franklin"/>
              </a:rPr>
              <a:t>© 2015 by McGraw-Hill Education. This proprietary material solely for authorized instructor use. Not authorized for sale or distribution in any manner. This document may not be copied, scanned, duplicated, forwarded, distributed, or posted on a website, in whole or part.</a:t>
            </a:r>
            <a:endParaRPr/>
          </a:p>
        </p:txBody>
      </p:sp>
      <p:sp>
        <p:nvSpPr>
          <p:cNvPr id="42" name="Google Shape;42;p53"/>
          <p:cNvSpPr txBox="1"/>
          <p:nvPr>
            <p:ph idx="10" type="dt"/>
          </p:nvPr>
        </p:nvSpPr>
        <p:spPr>
          <a:xfrm>
            <a:off x="11036975" y="6022514"/>
            <a:ext cx="1130583" cy="274320"/>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sz="1200">
                <a:solidFill>
                  <a:srgbClr val="000000"/>
                </a:solidFill>
                <a:latin typeface="Libre Franklin"/>
                <a:ea typeface="Libre Franklin"/>
                <a:cs typeface="Libre Franklin"/>
                <a:sym typeface="Libre Franklin"/>
              </a:defRPr>
            </a:lvl1pPr>
            <a:lvl2pPr lvl="1" marR="0" rtl="0" algn="l">
              <a:spcBef>
                <a:spcPts val="0"/>
              </a:spcBef>
              <a:spcAft>
                <a:spcPts val="0"/>
              </a:spcAft>
              <a:buSzPts val="1400"/>
              <a:buNone/>
              <a:defRPr b="0" i="0" sz="1800" u="none" cap="none" strike="noStrike">
                <a:solidFill>
                  <a:schemeClr val="dk1"/>
                </a:solidFill>
                <a:latin typeface="Libre Franklin"/>
                <a:ea typeface="Libre Franklin"/>
                <a:cs typeface="Libre Franklin"/>
                <a:sym typeface="Libre Franklin"/>
              </a:defRPr>
            </a:lvl2pPr>
            <a:lvl3pPr lvl="2" marR="0" rtl="0" algn="l">
              <a:spcBef>
                <a:spcPts val="0"/>
              </a:spcBef>
              <a:spcAft>
                <a:spcPts val="0"/>
              </a:spcAft>
              <a:buSzPts val="1400"/>
              <a:buNone/>
              <a:defRPr b="0" i="0" sz="1800" u="none" cap="none" strike="noStrike">
                <a:solidFill>
                  <a:schemeClr val="dk1"/>
                </a:solidFill>
                <a:latin typeface="Libre Franklin"/>
                <a:ea typeface="Libre Franklin"/>
                <a:cs typeface="Libre Franklin"/>
                <a:sym typeface="Libre Franklin"/>
              </a:defRPr>
            </a:lvl3pPr>
            <a:lvl4pPr lvl="3" marR="0" rtl="0" algn="l">
              <a:spcBef>
                <a:spcPts val="0"/>
              </a:spcBef>
              <a:spcAft>
                <a:spcPts val="0"/>
              </a:spcAft>
              <a:buSzPts val="1400"/>
              <a:buNone/>
              <a:defRPr b="0" i="0" sz="1800" u="none" cap="none" strike="noStrike">
                <a:solidFill>
                  <a:schemeClr val="dk1"/>
                </a:solidFill>
                <a:latin typeface="Libre Franklin"/>
                <a:ea typeface="Libre Franklin"/>
                <a:cs typeface="Libre Franklin"/>
                <a:sym typeface="Libre Franklin"/>
              </a:defRPr>
            </a:lvl4pPr>
            <a:lvl5pPr lvl="4" marR="0" rtl="0" algn="l">
              <a:spcBef>
                <a:spcPts val="0"/>
              </a:spcBef>
              <a:spcAft>
                <a:spcPts val="0"/>
              </a:spcAft>
              <a:buSzPts val="1400"/>
              <a:buNone/>
              <a:defRPr b="0" i="0" sz="1800" u="none" cap="none" strike="noStrike">
                <a:solidFill>
                  <a:schemeClr val="dk1"/>
                </a:solidFill>
                <a:latin typeface="Libre Franklin"/>
                <a:ea typeface="Libre Franklin"/>
                <a:cs typeface="Libre Franklin"/>
                <a:sym typeface="Libre Franklin"/>
              </a:defRPr>
            </a:lvl5pPr>
            <a:lvl6pPr lvl="5" marR="0" rtl="0" algn="l">
              <a:spcBef>
                <a:spcPts val="0"/>
              </a:spcBef>
              <a:spcAft>
                <a:spcPts val="0"/>
              </a:spcAft>
              <a:buSzPts val="1400"/>
              <a:buNone/>
              <a:defRPr b="0" i="0" sz="1800" u="none" cap="none" strike="noStrike">
                <a:solidFill>
                  <a:schemeClr val="dk1"/>
                </a:solidFill>
                <a:latin typeface="Libre Franklin"/>
                <a:ea typeface="Libre Franklin"/>
                <a:cs typeface="Libre Franklin"/>
                <a:sym typeface="Libre Franklin"/>
              </a:defRPr>
            </a:lvl6pPr>
            <a:lvl7pPr lvl="6" marR="0" rtl="0" algn="l">
              <a:spcBef>
                <a:spcPts val="0"/>
              </a:spcBef>
              <a:spcAft>
                <a:spcPts val="0"/>
              </a:spcAft>
              <a:buSzPts val="1400"/>
              <a:buNone/>
              <a:defRPr b="0" i="0" sz="1800" u="none" cap="none" strike="noStrike">
                <a:solidFill>
                  <a:schemeClr val="dk1"/>
                </a:solidFill>
                <a:latin typeface="Libre Franklin"/>
                <a:ea typeface="Libre Franklin"/>
                <a:cs typeface="Libre Franklin"/>
                <a:sym typeface="Libre Franklin"/>
              </a:defRPr>
            </a:lvl7pPr>
            <a:lvl8pPr lvl="7" marR="0" rtl="0" algn="l">
              <a:spcBef>
                <a:spcPts val="0"/>
              </a:spcBef>
              <a:spcAft>
                <a:spcPts val="0"/>
              </a:spcAft>
              <a:buSzPts val="1400"/>
              <a:buNone/>
              <a:defRPr b="0" i="0" sz="1800" u="none" cap="none" strike="noStrike">
                <a:solidFill>
                  <a:schemeClr val="dk1"/>
                </a:solidFill>
                <a:latin typeface="Libre Franklin"/>
                <a:ea typeface="Libre Franklin"/>
                <a:cs typeface="Libre Franklin"/>
                <a:sym typeface="Libre Franklin"/>
              </a:defRPr>
            </a:lvl8pPr>
            <a:lvl9pPr lvl="8" marR="0" rtl="0" algn="l">
              <a:spcBef>
                <a:spcPts val="0"/>
              </a:spcBef>
              <a:spcAft>
                <a:spcPts val="0"/>
              </a:spcAft>
              <a:buSzPts val="1400"/>
              <a:buNone/>
              <a:defRPr b="0" i="0" sz="1800" u="none" cap="none" strike="noStrike">
                <a:solidFill>
                  <a:schemeClr val="dk1"/>
                </a:solidFill>
                <a:latin typeface="Libre Franklin"/>
                <a:ea typeface="Libre Franklin"/>
                <a:cs typeface="Libre Franklin"/>
                <a:sym typeface="Libre Franklin"/>
              </a:defRPr>
            </a:lvl9pPr>
          </a:lstStyle>
          <a:p/>
        </p:txBody>
      </p:sp>
      <p:sp>
        <p:nvSpPr>
          <p:cNvPr id="43" name="Google Shape;43;p53"/>
          <p:cNvSpPr txBox="1"/>
          <p:nvPr>
            <p:ph idx="11" type="ftr"/>
          </p:nvPr>
        </p:nvSpPr>
        <p:spPr>
          <a:xfrm>
            <a:off x="7066516" y="6303097"/>
            <a:ext cx="3860800" cy="27432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1200">
                <a:solidFill>
                  <a:srgbClr val="000000"/>
                </a:solidFill>
                <a:latin typeface="Libre Franklin"/>
                <a:ea typeface="Libre Franklin"/>
                <a:cs typeface="Libre Franklin"/>
                <a:sym typeface="Libre Franklin"/>
              </a:defRPr>
            </a:lvl1pPr>
            <a:lvl2pPr lvl="1" marR="0" rtl="0" algn="l">
              <a:spcBef>
                <a:spcPts val="0"/>
              </a:spcBef>
              <a:spcAft>
                <a:spcPts val="0"/>
              </a:spcAft>
              <a:buSzPts val="1400"/>
              <a:buNone/>
              <a:defRPr b="0" i="0" sz="1800" u="none" cap="none" strike="noStrike">
                <a:solidFill>
                  <a:schemeClr val="dk1"/>
                </a:solidFill>
                <a:latin typeface="Libre Franklin"/>
                <a:ea typeface="Libre Franklin"/>
                <a:cs typeface="Libre Franklin"/>
                <a:sym typeface="Libre Franklin"/>
              </a:defRPr>
            </a:lvl2pPr>
            <a:lvl3pPr lvl="2" marR="0" rtl="0" algn="l">
              <a:spcBef>
                <a:spcPts val="0"/>
              </a:spcBef>
              <a:spcAft>
                <a:spcPts val="0"/>
              </a:spcAft>
              <a:buSzPts val="1400"/>
              <a:buNone/>
              <a:defRPr b="0" i="0" sz="1800" u="none" cap="none" strike="noStrike">
                <a:solidFill>
                  <a:schemeClr val="dk1"/>
                </a:solidFill>
                <a:latin typeface="Libre Franklin"/>
                <a:ea typeface="Libre Franklin"/>
                <a:cs typeface="Libre Franklin"/>
                <a:sym typeface="Libre Franklin"/>
              </a:defRPr>
            </a:lvl3pPr>
            <a:lvl4pPr lvl="3" marR="0" rtl="0" algn="l">
              <a:spcBef>
                <a:spcPts val="0"/>
              </a:spcBef>
              <a:spcAft>
                <a:spcPts val="0"/>
              </a:spcAft>
              <a:buSzPts val="1400"/>
              <a:buNone/>
              <a:defRPr b="0" i="0" sz="1800" u="none" cap="none" strike="noStrike">
                <a:solidFill>
                  <a:schemeClr val="dk1"/>
                </a:solidFill>
                <a:latin typeface="Libre Franklin"/>
                <a:ea typeface="Libre Franklin"/>
                <a:cs typeface="Libre Franklin"/>
                <a:sym typeface="Libre Franklin"/>
              </a:defRPr>
            </a:lvl4pPr>
            <a:lvl5pPr lvl="4" marR="0" rtl="0" algn="l">
              <a:spcBef>
                <a:spcPts val="0"/>
              </a:spcBef>
              <a:spcAft>
                <a:spcPts val="0"/>
              </a:spcAft>
              <a:buSzPts val="1400"/>
              <a:buNone/>
              <a:defRPr b="0" i="0" sz="1800" u="none" cap="none" strike="noStrike">
                <a:solidFill>
                  <a:schemeClr val="dk1"/>
                </a:solidFill>
                <a:latin typeface="Libre Franklin"/>
                <a:ea typeface="Libre Franklin"/>
                <a:cs typeface="Libre Franklin"/>
                <a:sym typeface="Libre Franklin"/>
              </a:defRPr>
            </a:lvl5pPr>
            <a:lvl6pPr lvl="5" marR="0" rtl="0" algn="l">
              <a:spcBef>
                <a:spcPts val="0"/>
              </a:spcBef>
              <a:spcAft>
                <a:spcPts val="0"/>
              </a:spcAft>
              <a:buSzPts val="1400"/>
              <a:buNone/>
              <a:defRPr b="0" i="0" sz="1800" u="none" cap="none" strike="noStrike">
                <a:solidFill>
                  <a:schemeClr val="dk1"/>
                </a:solidFill>
                <a:latin typeface="Libre Franklin"/>
                <a:ea typeface="Libre Franklin"/>
                <a:cs typeface="Libre Franklin"/>
                <a:sym typeface="Libre Franklin"/>
              </a:defRPr>
            </a:lvl6pPr>
            <a:lvl7pPr lvl="6" marR="0" rtl="0" algn="l">
              <a:spcBef>
                <a:spcPts val="0"/>
              </a:spcBef>
              <a:spcAft>
                <a:spcPts val="0"/>
              </a:spcAft>
              <a:buSzPts val="1400"/>
              <a:buNone/>
              <a:defRPr b="0" i="0" sz="1800" u="none" cap="none" strike="noStrike">
                <a:solidFill>
                  <a:schemeClr val="dk1"/>
                </a:solidFill>
                <a:latin typeface="Libre Franklin"/>
                <a:ea typeface="Libre Franklin"/>
                <a:cs typeface="Libre Franklin"/>
                <a:sym typeface="Libre Franklin"/>
              </a:defRPr>
            </a:lvl7pPr>
            <a:lvl8pPr lvl="7" marR="0" rtl="0" algn="l">
              <a:spcBef>
                <a:spcPts val="0"/>
              </a:spcBef>
              <a:spcAft>
                <a:spcPts val="0"/>
              </a:spcAft>
              <a:buSzPts val="1400"/>
              <a:buNone/>
              <a:defRPr b="0" i="0" sz="1800" u="none" cap="none" strike="noStrike">
                <a:solidFill>
                  <a:schemeClr val="dk1"/>
                </a:solidFill>
                <a:latin typeface="Libre Franklin"/>
                <a:ea typeface="Libre Franklin"/>
                <a:cs typeface="Libre Franklin"/>
                <a:sym typeface="Libre Franklin"/>
              </a:defRPr>
            </a:lvl8pPr>
            <a:lvl9pPr lvl="8" marR="0" rtl="0" algn="l">
              <a:spcBef>
                <a:spcPts val="0"/>
              </a:spcBef>
              <a:spcAft>
                <a:spcPts val="0"/>
              </a:spcAft>
              <a:buSzPts val="1400"/>
              <a:buNone/>
              <a:defRPr b="0" i="0" sz="1800" u="none" cap="none" strike="noStrike">
                <a:solidFill>
                  <a:schemeClr val="dk1"/>
                </a:solidFill>
                <a:latin typeface="Libre Franklin"/>
                <a:ea typeface="Libre Franklin"/>
                <a:cs typeface="Libre Franklin"/>
                <a:sym typeface="Libre Franklin"/>
              </a:defRPr>
            </a:lvl9pPr>
          </a:lstStyle>
          <a:p/>
        </p:txBody>
      </p:sp>
      <p:sp>
        <p:nvSpPr>
          <p:cNvPr id="44" name="Google Shape;44;p53"/>
          <p:cNvSpPr txBox="1"/>
          <p:nvPr>
            <p:ph idx="1" type="body"/>
          </p:nvPr>
        </p:nvSpPr>
        <p:spPr>
          <a:xfrm>
            <a:off x="1913384" y="1818748"/>
            <a:ext cx="9945665" cy="4307416"/>
          </a:xfrm>
          <a:prstGeom prst="rect">
            <a:avLst/>
          </a:prstGeom>
          <a:noFill/>
          <a:ln>
            <a:noFill/>
          </a:ln>
        </p:spPr>
        <p:txBody>
          <a:bodyPr anchorCtr="0" anchor="t" bIns="45700" lIns="91425" spcFirstLastPara="1" rIns="91425" wrap="square" tIns="45700">
            <a:normAutofit/>
          </a:bodyPr>
          <a:lstStyle>
            <a:lvl1pPr indent="-424180" lvl="0" marL="457200" marR="0" rtl="0" algn="l">
              <a:spcBef>
                <a:spcPts val="560"/>
              </a:spcBef>
              <a:spcAft>
                <a:spcPts val="0"/>
              </a:spcAft>
              <a:buClr>
                <a:srgbClr val="8D2C12"/>
              </a:buClr>
              <a:buSzPts val="3080"/>
              <a:buFont typeface="Arial"/>
              <a:buChar char="•"/>
              <a:defRPr b="0" i="0" sz="2800" u="none" cap="none" strike="noStrike">
                <a:solidFill>
                  <a:schemeClr val="dk1"/>
                </a:solidFill>
                <a:latin typeface="Libre Franklin"/>
                <a:ea typeface="Libre Franklin"/>
                <a:cs typeface="Libre Franklin"/>
                <a:sym typeface="Libre Franklin"/>
              </a:defRPr>
            </a:lvl1pPr>
            <a:lvl2pPr indent="-396240" lvl="1" marL="914400" marR="0" rtl="0" algn="l">
              <a:spcBef>
                <a:spcPts val="480"/>
              </a:spcBef>
              <a:spcAft>
                <a:spcPts val="0"/>
              </a:spcAft>
              <a:buClr>
                <a:srgbClr val="8D2C12"/>
              </a:buClr>
              <a:buSzPts val="2640"/>
              <a:buFont typeface="Arial"/>
              <a:buChar char="•"/>
              <a:defRPr b="0" i="0" sz="2400" u="none" cap="none" strike="noStrike">
                <a:solidFill>
                  <a:schemeClr val="dk1"/>
                </a:solidFill>
                <a:latin typeface="Libre Franklin"/>
                <a:ea typeface="Libre Franklin"/>
                <a:cs typeface="Libre Franklin"/>
                <a:sym typeface="Libre Franklin"/>
              </a:defRPr>
            </a:lvl2pPr>
            <a:lvl3pPr indent="-368300" lvl="2" marL="1371600" marR="0" rtl="0" algn="l">
              <a:spcBef>
                <a:spcPts val="400"/>
              </a:spcBef>
              <a:spcAft>
                <a:spcPts val="0"/>
              </a:spcAft>
              <a:buClr>
                <a:srgbClr val="8D2C12"/>
              </a:buClr>
              <a:buSzPts val="2200"/>
              <a:buFont typeface="Arial"/>
              <a:buChar char="•"/>
              <a:defRPr b="0" i="0" sz="2000" u="none" cap="none" strike="noStrike">
                <a:solidFill>
                  <a:schemeClr val="dk1"/>
                </a:solidFill>
                <a:latin typeface="Libre Franklin"/>
                <a:ea typeface="Libre Franklin"/>
                <a:cs typeface="Libre Franklin"/>
                <a:sym typeface="Libre Franklin"/>
              </a:defRPr>
            </a:lvl3pPr>
            <a:lvl4pPr indent="-354330" lvl="3" marL="1828800" marR="0" rtl="0" algn="l">
              <a:spcBef>
                <a:spcPts val="360"/>
              </a:spcBef>
              <a:spcAft>
                <a:spcPts val="0"/>
              </a:spcAft>
              <a:buClr>
                <a:srgbClr val="8D2C12"/>
              </a:buClr>
              <a:buSzPts val="1980"/>
              <a:buFont typeface="Arial"/>
              <a:buChar char="•"/>
              <a:defRPr b="0" i="0" sz="1800" u="none" cap="none" strike="noStrike">
                <a:solidFill>
                  <a:schemeClr val="dk1"/>
                </a:solidFill>
                <a:latin typeface="Libre Franklin"/>
                <a:ea typeface="Libre Franklin"/>
                <a:cs typeface="Libre Franklin"/>
                <a:sym typeface="Libre Franklin"/>
              </a:defRPr>
            </a:lvl4pPr>
            <a:lvl5pPr indent="-354329" lvl="4" marL="2286000" marR="0" rtl="0" algn="l">
              <a:spcBef>
                <a:spcPts val="360"/>
              </a:spcBef>
              <a:spcAft>
                <a:spcPts val="0"/>
              </a:spcAft>
              <a:buClr>
                <a:srgbClr val="8D2C12"/>
              </a:buClr>
              <a:buSzPts val="1980"/>
              <a:buFont typeface="Arial"/>
              <a:buChar char="•"/>
              <a:defRPr b="0" i="0" sz="1800" u="none" cap="none" strike="noStrike">
                <a:solidFill>
                  <a:schemeClr val="dk1"/>
                </a:solidFill>
                <a:latin typeface="Libre Franklin"/>
                <a:ea typeface="Libre Franklin"/>
                <a:cs typeface="Libre Franklin"/>
                <a:sym typeface="Libre Franklin"/>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Libre Franklin"/>
                <a:ea typeface="Libre Franklin"/>
                <a:cs typeface="Libre Franklin"/>
                <a:sym typeface="Libre Franklin"/>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Libre Franklin"/>
                <a:ea typeface="Libre Franklin"/>
                <a:cs typeface="Libre Franklin"/>
                <a:sym typeface="Libre Franklin"/>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Libre Franklin"/>
                <a:ea typeface="Libre Franklin"/>
                <a:cs typeface="Libre Franklin"/>
                <a:sym typeface="Libre Franklin"/>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Libre Franklin"/>
                <a:ea typeface="Libre Franklin"/>
                <a:cs typeface="Libre Franklin"/>
                <a:sym typeface="Libre Franklin"/>
              </a:defRPr>
            </a:lvl9pPr>
          </a:lstStyle>
          <a:p/>
        </p:txBody>
      </p:sp>
      <p:sp>
        <p:nvSpPr>
          <p:cNvPr id="45" name="Google Shape;45;p53"/>
          <p:cNvSpPr txBox="1"/>
          <p:nvPr>
            <p:ph type="title"/>
          </p:nvPr>
        </p:nvSpPr>
        <p:spPr>
          <a:xfrm>
            <a:off x="1518163" y="0"/>
            <a:ext cx="10673837" cy="1188720"/>
          </a:xfrm>
          <a:prstGeom prst="rect">
            <a:avLst/>
          </a:prstGeom>
          <a:noFill/>
          <a:ln>
            <a:noFill/>
          </a:ln>
        </p:spPr>
        <p:txBody>
          <a:bodyPr anchorCtr="0" anchor="ctr" bIns="45700" lIns="91425" spcFirstLastPara="1" rIns="91425" wrap="square" tIns="45700">
            <a:normAutofit/>
          </a:bodyPr>
          <a:lstStyle>
            <a:lvl1pPr lvl="0" marR="0" rtl="0" algn="l">
              <a:spcBef>
                <a:spcPts val="0"/>
              </a:spcBef>
              <a:spcAft>
                <a:spcPts val="0"/>
              </a:spcAft>
              <a:buClr>
                <a:srgbClr val="113B49"/>
              </a:buClr>
              <a:buSzPts val="4000"/>
              <a:buFont typeface="Libre Franklin Medium"/>
              <a:buNone/>
              <a:defRPr b="1" i="0" sz="4000" u="none" cap="none" strike="noStrike">
                <a:solidFill>
                  <a:srgbClr val="113B49"/>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cxnSp>
        <p:nvCxnSpPr>
          <p:cNvPr id="46" name="Google Shape;46;p53"/>
          <p:cNvCxnSpPr/>
          <p:nvPr/>
        </p:nvCxnSpPr>
        <p:spPr>
          <a:xfrm flipH="1">
            <a:off x="11768888" y="4575"/>
            <a:ext cx="394856" cy="1680882"/>
          </a:xfrm>
          <a:prstGeom prst="straightConnector1">
            <a:avLst/>
          </a:prstGeom>
          <a:noFill/>
          <a:ln cap="flat" cmpd="sng" w="19050">
            <a:solidFill>
              <a:schemeClr val="lt1"/>
            </a:solidFill>
            <a:prstDash val="dash"/>
            <a:round/>
            <a:headEnd len="sm" w="sm" type="none"/>
            <a:tailEnd len="sm" w="sm" type="none"/>
          </a:ln>
        </p:spPr>
      </p:cxnSp>
      <p:cxnSp>
        <p:nvCxnSpPr>
          <p:cNvPr id="47" name="Google Shape;47;p53"/>
          <p:cNvCxnSpPr/>
          <p:nvPr/>
        </p:nvCxnSpPr>
        <p:spPr>
          <a:xfrm flipH="1">
            <a:off x="11419060" y="4575"/>
            <a:ext cx="394856" cy="1680882"/>
          </a:xfrm>
          <a:prstGeom prst="straightConnector1">
            <a:avLst/>
          </a:prstGeom>
          <a:noFill/>
          <a:ln cap="flat" cmpd="sng" w="19050">
            <a:solidFill>
              <a:schemeClr val="lt1"/>
            </a:solidFill>
            <a:prstDash val="dash"/>
            <a:round/>
            <a:headEnd len="sm" w="sm" type="none"/>
            <a:tailEnd len="sm" w="sm" type="none"/>
          </a:ln>
        </p:spPr>
      </p:cxnSp>
      <p:cxnSp>
        <p:nvCxnSpPr>
          <p:cNvPr id="48" name="Google Shape;48;p53"/>
          <p:cNvCxnSpPr/>
          <p:nvPr/>
        </p:nvCxnSpPr>
        <p:spPr>
          <a:xfrm flipH="1">
            <a:off x="11069232" y="4575"/>
            <a:ext cx="394856" cy="1680882"/>
          </a:xfrm>
          <a:prstGeom prst="straightConnector1">
            <a:avLst/>
          </a:prstGeom>
          <a:noFill/>
          <a:ln cap="flat" cmpd="sng" w="19050">
            <a:solidFill>
              <a:schemeClr val="lt1"/>
            </a:solidFill>
            <a:prstDash val="dash"/>
            <a:round/>
            <a:headEnd len="sm" w="sm" type="none"/>
            <a:tailEnd len="sm" w="sm" type="none"/>
          </a:ln>
        </p:spPr>
      </p:cxnSp>
      <p:cxnSp>
        <p:nvCxnSpPr>
          <p:cNvPr id="49" name="Google Shape;49;p53"/>
          <p:cNvCxnSpPr/>
          <p:nvPr/>
        </p:nvCxnSpPr>
        <p:spPr>
          <a:xfrm flipH="1">
            <a:off x="10719404" y="4575"/>
            <a:ext cx="394856" cy="1680882"/>
          </a:xfrm>
          <a:prstGeom prst="straightConnector1">
            <a:avLst/>
          </a:prstGeom>
          <a:noFill/>
          <a:ln cap="flat" cmpd="sng" w="19050">
            <a:solidFill>
              <a:schemeClr val="lt1"/>
            </a:solidFill>
            <a:prstDash val="dash"/>
            <a:round/>
            <a:headEnd len="sm" w="sm" type="none"/>
            <a:tailEnd len="sm" w="sm" type="none"/>
          </a:ln>
        </p:spPr>
      </p:cxnSp>
      <p:cxnSp>
        <p:nvCxnSpPr>
          <p:cNvPr id="50" name="Google Shape;50;p53"/>
          <p:cNvCxnSpPr/>
          <p:nvPr/>
        </p:nvCxnSpPr>
        <p:spPr>
          <a:xfrm flipH="1">
            <a:off x="10369576" y="4575"/>
            <a:ext cx="394856" cy="1680882"/>
          </a:xfrm>
          <a:prstGeom prst="straightConnector1">
            <a:avLst/>
          </a:prstGeom>
          <a:noFill/>
          <a:ln cap="flat" cmpd="sng" w="19050">
            <a:solidFill>
              <a:schemeClr val="lt1"/>
            </a:solidFill>
            <a:prstDash val="dash"/>
            <a:round/>
            <a:headEnd len="sm" w="sm" type="none"/>
            <a:tailEnd len="sm" w="sm" type="none"/>
          </a:ln>
        </p:spPr>
      </p:cxnSp>
      <p:cxnSp>
        <p:nvCxnSpPr>
          <p:cNvPr id="51" name="Google Shape;51;p53"/>
          <p:cNvCxnSpPr/>
          <p:nvPr/>
        </p:nvCxnSpPr>
        <p:spPr>
          <a:xfrm flipH="1">
            <a:off x="1004456" y="4575"/>
            <a:ext cx="394856" cy="1680882"/>
          </a:xfrm>
          <a:prstGeom prst="straightConnector1">
            <a:avLst/>
          </a:prstGeom>
          <a:noFill/>
          <a:ln cap="flat" cmpd="sng" w="19050">
            <a:solidFill>
              <a:schemeClr val="lt1"/>
            </a:solidFill>
            <a:prstDash val="dash"/>
            <a:round/>
            <a:headEnd len="sm" w="sm" type="none"/>
            <a:tailEnd len="sm" w="sm" type="none"/>
          </a:ln>
        </p:spPr>
      </p:cxnSp>
      <p:cxnSp>
        <p:nvCxnSpPr>
          <p:cNvPr id="52" name="Google Shape;52;p53"/>
          <p:cNvCxnSpPr/>
          <p:nvPr/>
        </p:nvCxnSpPr>
        <p:spPr>
          <a:xfrm flipH="1">
            <a:off x="654628" y="4575"/>
            <a:ext cx="394856" cy="1680882"/>
          </a:xfrm>
          <a:prstGeom prst="straightConnector1">
            <a:avLst/>
          </a:prstGeom>
          <a:noFill/>
          <a:ln cap="flat" cmpd="sng" w="19050">
            <a:solidFill>
              <a:schemeClr val="lt1"/>
            </a:solidFill>
            <a:prstDash val="dash"/>
            <a:round/>
            <a:headEnd len="sm" w="sm" type="none"/>
            <a:tailEnd len="sm" w="sm" type="none"/>
          </a:ln>
        </p:spPr>
      </p:cxnSp>
      <p:cxnSp>
        <p:nvCxnSpPr>
          <p:cNvPr id="53" name="Google Shape;53;p53"/>
          <p:cNvCxnSpPr/>
          <p:nvPr/>
        </p:nvCxnSpPr>
        <p:spPr>
          <a:xfrm flipH="1">
            <a:off x="412174" y="4575"/>
            <a:ext cx="287482" cy="1278858"/>
          </a:xfrm>
          <a:prstGeom prst="straightConnector1">
            <a:avLst/>
          </a:prstGeom>
          <a:noFill/>
          <a:ln cap="flat" cmpd="sng" w="19050">
            <a:solidFill>
              <a:schemeClr val="lt1"/>
            </a:solidFill>
            <a:prstDash val="dash"/>
            <a:round/>
            <a:headEnd len="sm" w="sm" type="none"/>
            <a:tailEnd len="sm" w="sm" type="none"/>
          </a:ln>
        </p:spPr>
      </p:cxnSp>
      <p:pic>
        <p:nvPicPr>
          <p:cNvPr id="54" name="Google Shape;54;p53"/>
          <p:cNvPicPr preferRelativeResize="0"/>
          <p:nvPr/>
        </p:nvPicPr>
        <p:blipFill rotWithShape="1">
          <a:blip r:embed="rId1">
            <a:alphaModFix/>
          </a:blip>
          <a:srcRect b="0" l="0" r="0" t="0"/>
          <a:stretch/>
        </p:blipFill>
        <p:spPr>
          <a:xfrm>
            <a:off x="108622" y="268221"/>
            <a:ext cx="1306760" cy="1306404"/>
          </a:xfrm>
          <a:prstGeom prst="ellipse">
            <a:avLst/>
          </a:prstGeom>
          <a:noFill/>
          <a:ln cap="rnd" cmpd="sng" w="57150">
            <a:solidFill>
              <a:schemeClr val="accent5"/>
            </a:solidFill>
            <a:prstDash val="solid"/>
            <a:round/>
            <a:headEnd len="sm" w="sm" type="none"/>
            <a:tailEnd len="sm" w="sm" type="none"/>
          </a:ln>
          <a:effectLst>
            <a:outerShdw blurRad="127000" rotWithShape="0" algn="bl">
              <a:srgbClr val="000000"/>
            </a:outerShdw>
          </a:effectLst>
        </p:spPr>
      </p:pic>
    </p:spTree>
  </p:cSld>
  <p:clrMap accent1="accent1" accent2="accent2" accent3="accent3" accent4="accent4" accent5="accent5" accent6="accent6" bg1="lt1" bg2="dk2" tx1="dk1" tx2="lt2" folHlink="folHlink" hlink="hlink"/>
  <p:sldLayoutIdLst>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mc:AlternateContent>
    <mc:Choice Requires="p14">
      <p:transition spd="slow" p14:dur="700">
        <p:fade/>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4.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2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8.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7.png"/><Relationship Id="rId4" Type="http://schemas.openxmlformats.org/officeDocument/2006/relationships/image" Target="../media/image16.png"/><Relationship Id="rId5" Type="http://schemas.openxmlformats.org/officeDocument/2006/relationships/image" Target="../media/image31.png"/><Relationship Id="rId6" Type="http://schemas.openxmlformats.org/officeDocument/2006/relationships/image" Target="../media/image32.png"/><Relationship Id="rId7" Type="http://schemas.openxmlformats.org/officeDocument/2006/relationships/image" Target="../media/image3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hyperlink" Target="http://www.barnesandnoble.com/" TargetMode="External"/><Relationship Id="rId4" Type="http://schemas.openxmlformats.org/officeDocument/2006/relationships/hyperlink" Target="http://www.mcgraw-hill.com/" TargetMode="External"/><Relationship Id="rId5" Type="http://schemas.openxmlformats.org/officeDocument/2006/relationships/image" Target="../media/image2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9.jpg"/><Relationship Id="rId4" Type="http://schemas.openxmlformats.org/officeDocument/2006/relationships/image" Target="../media/image22.png"/><Relationship Id="rId5" Type="http://schemas.openxmlformats.org/officeDocument/2006/relationships/image" Target="../media/image33.png"/><Relationship Id="rId6" Type="http://schemas.openxmlformats.org/officeDocument/2006/relationships/image" Target="../media/image5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48.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43.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5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4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40.jpg"/><Relationship Id="rId4" Type="http://schemas.openxmlformats.org/officeDocument/2006/relationships/image" Target="../media/image5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47.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3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3.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5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6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50.png"/><Relationship Id="rId4" Type="http://schemas.openxmlformats.org/officeDocument/2006/relationships/image" Target="../media/image4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49.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hyperlink" Target="http://www.abuse.net/" TargetMode="External"/><Relationship Id="rId4" Type="http://schemas.openxmlformats.org/officeDocument/2006/relationships/hyperlink" Target="http://www.spamhaus.org/" TargetMode="External"/><Relationship Id="rId5" Type="http://schemas.openxmlformats.org/officeDocument/2006/relationships/image" Target="../media/image6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5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9.xml"/><Relationship Id="rId3" Type="http://schemas.openxmlformats.org/officeDocument/2006/relationships/image" Target="../media/image57.png"/><Relationship Id="rId4" Type="http://schemas.openxmlformats.org/officeDocument/2006/relationships/image" Target="../media/image5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0.xml"/><Relationship Id="rId3" Type="http://schemas.openxmlformats.org/officeDocument/2006/relationships/image" Target="../media/image55.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1.xml"/><Relationship Id="rId3" Type="http://schemas.openxmlformats.org/officeDocument/2006/relationships/image" Target="../media/image59.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5.jpg"/><Relationship Id="rId4" Type="http://schemas.openxmlformats.org/officeDocument/2006/relationships/image" Target="../media/image17.jpg"/><Relationship Id="rId5" Type="http://schemas.openxmlformats.org/officeDocument/2006/relationships/image" Target="../media/image2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7.gi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8.jp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1"/>
          <p:cNvSpPr txBox="1"/>
          <p:nvPr>
            <p:ph idx="1" type="subTitle"/>
          </p:nvPr>
        </p:nvSpPr>
        <p:spPr>
          <a:xfrm>
            <a:off x="260416" y="5540990"/>
            <a:ext cx="2479040" cy="960342"/>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SzPts val="3080"/>
              <a:buNone/>
            </a:pPr>
            <a:r>
              <a:rPr lang="en-US"/>
              <a:t>Chapter</a:t>
            </a:r>
            <a:endParaRPr/>
          </a:p>
        </p:txBody>
      </p:sp>
      <p:sp>
        <p:nvSpPr>
          <p:cNvPr id="133" name="Google Shape;133;p1"/>
          <p:cNvSpPr/>
          <p:nvPr>
            <p:ph type="ctrTitle"/>
          </p:nvPr>
        </p:nvSpPr>
        <p:spPr>
          <a:xfrm>
            <a:off x="-1" y="0"/>
            <a:ext cx="5580530" cy="5833241"/>
          </a:xfrm>
          <a:prstGeom prst="round2DiagRect">
            <a:avLst>
              <a:gd fmla="val 16667" name="adj1"/>
              <a:gd fmla="val 0" name="adj2"/>
            </a:avLst>
          </a:prstGeom>
          <a:solidFill>
            <a:schemeClr val="dk1"/>
          </a:solidFill>
          <a:ln>
            <a:noFill/>
          </a:ln>
        </p:spPr>
        <p:txBody>
          <a:bodyPr anchorCtr="0" anchor="ctr" bIns="45700" lIns="91425" spcFirstLastPara="1" rIns="91425" wrap="square" tIns="45700">
            <a:normAutofit/>
          </a:bodyPr>
          <a:lstStyle/>
          <a:p>
            <a:pPr indent="0" lvl="0" marL="0" rtl="0" algn="l">
              <a:spcBef>
                <a:spcPts val="0"/>
              </a:spcBef>
              <a:spcAft>
                <a:spcPts val="0"/>
              </a:spcAft>
              <a:buClr>
                <a:srgbClr val="F8F8F8"/>
              </a:buClr>
              <a:buSzPts val="5400"/>
              <a:buFont typeface="Libre Franklin Medium"/>
              <a:buNone/>
            </a:pPr>
            <a:r>
              <a:rPr lang="en-US"/>
              <a:t>The Internet &amp; the World Wide Web: </a:t>
            </a:r>
            <a:r>
              <a:rPr lang="en-US" sz="4800"/>
              <a:t>Exploring Cyberspace</a:t>
            </a:r>
            <a:endParaRPr/>
          </a:p>
        </p:txBody>
      </p:sp>
      <p:sp>
        <p:nvSpPr>
          <p:cNvPr id="134" name="Google Shape;134;p1"/>
          <p:cNvSpPr txBox="1"/>
          <p:nvPr/>
        </p:nvSpPr>
        <p:spPr>
          <a:xfrm>
            <a:off x="1434534" y="5444069"/>
            <a:ext cx="72648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7200" u="none" cap="none" strike="noStrike">
                <a:solidFill>
                  <a:srgbClr val="5FBAD9"/>
                </a:solidFill>
                <a:latin typeface="Libre Franklin"/>
                <a:ea typeface="Libre Franklin"/>
                <a:cs typeface="Libre Franklin"/>
                <a:sym typeface="Libre Franklin"/>
              </a:rPr>
              <a:t>2</a:t>
            </a:r>
            <a:endParaRPr/>
          </a:p>
        </p:txBody>
      </p:sp>
      <p:pic>
        <p:nvPicPr>
          <p:cNvPr id="135" name="Google Shape;135;p1"/>
          <p:cNvPicPr preferRelativeResize="0"/>
          <p:nvPr/>
        </p:nvPicPr>
        <p:blipFill rotWithShape="1">
          <a:blip r:embed="rId3">
            <a:alphaModFix/>
          </a:blip>
          <a:srcRect b="0" l="0" r="0" t="0"/>
          <a:stretch/>
        </p:blipFill>
        <p:spPr>
          <a:xfrm>
            <a:off x="11242357" y="162877"/>
            <a:ext cx="780015" cy="780015"/>
          </a:xfrm>
          <a:prstGeom prst="rect">
            <a:avLst/>
          </a:prstGeom>
          <a:noFill/>
          <a:ln>
            <a:noFill/>
          </a:ln>
        </p:spPr>
      </p:pic>
      <p:sp>
        <p:nvSpPr>
          <p:cNvPr id="136" name="Google Shape;136;p1"/>
          <p:cNvSpPr/>
          <p:nvPr/>
        </p:nvSpPr>
        <p:spPr>
          <a:xfrm>
            <a:off x="0" y="6501332"/>
            <a:ext cx="12192000" cy="356668"/>
          </a:xfrm>
          <a:prstGeom prst="rect">
            <a:avLst/>
          </a:prstGeom>
          <a:solidFill>
            <a:srgbClr val="858F3D"/>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4000">
        <p14:vortex dir="u"/>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10"/>
          <p:cNvSpPr txBox="1"/>
          <p:nvPr>
            <p:ph type="title"/>
          </p:nvPr>
        </p:nvSpPr>
        <p:spPr>
          <a:xfrm>
            <a:off x="1519518" y="0"/>
            <a:ext cx="10661922" cy="11887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113B49"/>
              </a:buClr>
              <a:buSzPts val="3600"/>
              <a:buFont typeface="Libre Franklin Medium"/>
              <a:buNone/>
            </a:pPr>
            <a:r>
              <a:rPr lang="en-US" sz="3600"/>
              <a:t>Telephone (Dial-Up) Modem</a:t>
            </a:r>
            <a:endParaRPr/>
          </a:p>
        </p:txBody>
      </p:sp>
      <p:sp>
        <p:nvSpPr>
          <p:cNvPr id="210" name="Google Shape;210;p10"/>
          <p:cNvSpPr txBox="1"/>
          <p:nvPr>
            <p:ph idx="12" type="sldNum"/>
          </p:nvPr>
        </p:nvSpPr>
        <p:spPr>
          <a:xfrm>
            <a:off x="10946684" y="6285590"/>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11" name="Google Shape;211;p10"/>
          <p:cNvSpPr/>
          <p:nvPr/>
        </p:nvSpPr>
        <p:spPr>
          <a:xfrm>
            <a:off x="8966969" y="3691408"/>
            <a:ext cx="1828800" cy="822960"/>
          </a:xfrm>
          <a:prstGeom prst="rect">
            <a:avLst/>
          </a:prstGeom>
          <a:gradFill>
            <a:gsLst>
              <a:gs pos="0">
                <a:srgbClr val="74A48D"/>
              </a:gs>
              <a:gs pos="80000">
                <a:srgbClr val="98D7B9"/>
              </a:gs>
              <a:gs pos="100000">
                <a:srgbClr val="98DABA"/>
              </a:gs>
            </a:gsLst>
            <a:lin ang="16200000" scaled="0"/>
          </a:gra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91440" marR="0" rtl="0" algn="l">
              <a:spcBef>
                <a:spcPts val="0"/>
              </a:spcBef>
              <a:spcAft>
                <a:spcPts val="0"/>
              </a:spcAft>
              <a:buNone/>
            </a:pPr>
            <a:r>
              <a:rPr lang="en-US" sz="2000">
                <a:solidFill>
                  <a:schemeClr val="dk1"/>
                </a:solidFill>
                <a:latin typeface="Libre Franklin"/>
                <a:ea typeface="Libre Franklin"/>
                <a:cs typeface="Libre Franklin"/>
                <a:sym typeface="Libre Franklin"/>
              </a:rPr>
              <a:t>Panel 2.3</a:t>
            </a:r>
            <a:endParaRPr/>
          </a:p>
          <a:p>
            <a:pPr indent="0" lvl="0" marL="91440" marR="0" rtl="0" algn="l">
              <a:spcBef>
                <a:spcPts val="0"/>
              </a:spcBef>
              <a:spcAft>
                <a:spcPts val="0"/>
              </a:spcAft>
              <a:buNone/>
            </a:pPr>
            <a:r>
              <a:rPr lang="en-US" sz="2000">
                <a:solidFill>
                  <a:schemeClr val="dk1"/>
                </a:solidFill>
                <a:latin typeface="Libre Franklin"/>
                <a:ea typeface="Libre Franklin"/>
                <a:cs typeface="Libre Franklin"/>
                <a:sym typeface="Libre Franklin"/>
              </a:rPr>
              <a:t>Page 55</a:t>
            </a:r>
            <a:endParaRPr/>
          </a:p>
        </p:txBody>
      </p:sp>
      <p:sp>
        <p:nvSpPr>
          <p:cNvPr id="212" name="Google Shape;212;p10"/>
          <p:cNvSpPr/>
          <p:nvPr/>
        </p:nvSpPr>
        <p:spPr>
          <a:xfrm>
            <a:off x="3071447" y="5477609"/>
            <a:ext cx="1928816" cy="1073663"/>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pic>
        <p:nvPicPr>
          <p:cNvPr id="213" name="Google Shape;213;p10"/>
          <p:cNvPicPr preferRelativeResize="0"/>
          <p:nvPr/>
        </p:nvPicPr>
        <p:blipFill rotWithShape="1">
          <a:blip r:embed="rId3">
            <a:alphaModFix/>
          </a:blip>
          <a:srcRect b="0" l="0" r="0" t="5557"/>
          <a:stretch/>
        </p:blipFill>
        <p:spPr>
          <a:xfrm>
            <a:off x="3507685" y="993928"/>
            <a:ext cx="5459284" cy="5394960"/>
          </a:xfrm>
          <a:prstGeom prst="rect">
            <a:avLst/>
          </a:prstGeom>
          <a:noFill/>
          <a:ln>
            <a:noFill/>
          </a:ln>
        </p:spPr>
      </p:pic>
      <p:sp>
        <p:nvSpPr>
          <p:cNvPr id="214" name="Google Shape;214;p10"/>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11"/>
          <p:cNvSpPr txBox="1"/>
          <p:nvPr>
            <p:ph type="title"/>
          </p:nvPr>
        </p:nvSpPr>
        <p:spPr>
          <a:xfrm>
            <a:off x="1506071" y="0"/>
            <a:ext cx="10588698" cy="11887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113B49"/>
              </a:buClr>
              <a:buSzPts val="3600"/>
              <a:buFont typeface="Libre Franklin Medium"/>
              <a:buNone/>
            </a:pPr>
            <a:r>
              <a:rPr lang="en-US" sz="3600"/>
              <a:t>High-Speed Lines</a:t>
            </a:r>
            <a:endParaRPr/>
          </a:p>
        </p:txBody>
      </p:sp>
      <p:sp>
        <p:nvSpPr>
          <p:cNvPr id="220" name="Google Shape;220;p11"/>
          <p:cNvSpPr txBox="1"/>
          <p:nvPr>
            <p:ph idx="1" type="body"/>
          </p:nvPr>
        </p:nvSpPr>
        <p:spPr>
          <a:xfrm>
            <a:off x="1040235" y="1602297"/>
            <a:ext cx="10542165" cy="4966283"/>
          </a:xfrm>
          <a:prstGeom prst="rect">
            <a:avLst/>
          </a:prstGeom>
          <a:noFill/>
          <a:ln>
            <a:noFill/>
          </a:ln>
        </p:spPr>
        <p:txBody>
          <a:bodyPr anchorCtr="0" anchor="t" bIns="45700" lIns="91425" spcFirstLastPara="1" rIns="91425" wrap="square" tIns="45700">
            <a:normAutofit fontScale="92500" lnSpcReduction="10000"/>
          </a:bodyPr>
          <a:lstStyle/>
          <a:p>
            <a:pPr indent="-285750" lvl="1" marL="742950" rtl="0" algn="l">
              <a:spcBef>
                <a:spcPts val="0"/>
              </a:spcBef>
              <a:spcAft>
                <a:spcPts val="0"/>
              </a:spcAft>
              <a:buSzPct val="110000"/>
              <a:buChar char="•"/>
            </a:pPr>
            <a:r>
              <a:rPr b="1" lang="en-US" sz="2800"/>
              <a:t>More expensive but available in cities &amp; most towns</a:t>
            </a:r>
            <a:endParaRPr/>
          </a:p>
          <a:p>
            <a:pPr indent="-285750" lvl="1" marL="742950" rtl="0" algn="l">
              <a:spcBef>
                <a:spcPts val="518"/>
              </a:spcBef>
              <a:spcAft>
                <a:spcPts val="0"/>
              </a:spcAft>
              <a:buSzPct val="110000"/>
              <a:buChar char="•"/>
            </a:pPr>
            <a:r>
              <a:rPr b="1" lang="en-US" sz="2800">
                <a:solidFill>
                  <a:srgbClr val="EB7D5F"/>
                </a:solidFill>
              </a:rPr>
              <a:t>Digital Subscriber Line DSL </a:t>
            </a:r>
            <a:endParaRPr/>
          </a:p>
          <a:p>
            <a:pPr indent="-228600" lvl="2" marL="1143000" rtl="0" algn="l">
              <a:spcBef>
                <a:spcPts val="444"/>
              </a:spcBef>
              <a:spcAft>
                <a:spcPts val="0"/>
              </a:spcAft>
              <a:buSzPct val="110000"/>
              <a:buChar char="•"/>
            </a:pPr>
            <a:r>
              <a:rPr lang="en-US" sz="2400"/>
              <a:t>Uses regular phone lines, DSL modem</a:t>
            </a:r>
            <a:endParaRPr/>
          </a:p>
          <a:p>
            <a:pPr indent="-228600" lvl="2" marL="1143000" rtl="0" algn="l">
              <a:spcBef>
                <a:spcPts val="444"/>
              </a:spcBef>
              <a:spcAft>
                <a:spcPts val="0"/>
              </a:spcAft>
              <a:buSzPct val="110000"/>
              <a:buChar char="•"/>
            </a:pPr>
            <a:r>
              <a:rPr lang="en-US" sz="2400"/>
              <a:t>Receives data at 7  ̶ 105Mbps; sends at about 384 Kbps – 1 Mbps</a:t>
            </a:r>
            <a:endParaRPr/>
          </a:p>
          <a:p>
            <a:pPr indent="-228600" lvl="2" marL="1143000" rtl="0" algn="l">
              <a:spcBef>
                <a:spcPts val="444"/>
              </a:spcBef>
              <a:spcAft>
                <a:spcPts val="0"/>
              </a:spcAft>
              <a:buSzPct val="110000"/>
              <a:buChar char="•"/>
            </a:pPr>
            <a:r>
              <a:rPr lang="en-US" sz="2400"/>
              <a:t>Is always on</a:t>
            </a:r>
            <a:endParaRPr/>
          </a:p>
          <a:p>
            <a:pPr indent="-228600" lvl="2" marL="1143000" rtl="0" algn="l">
              <a:spcBef>
                <a:spcPts val="444"/>
              </a:spcBef>
              <a:spcAft>
                <a:spcPts val="0"/>
              </a:spcAft>
              <a:buSzPct val="110000"/>
              <a:buChar char="•"/>
            </a:pPr>
            <a:r>
              <a:rPr lang="en-US" sz="2400"/>
              <a:t>Need to live no farther than 4.5 miles from phone company switching office</a:t>
            </a:r>
            <a:endParaRPr/>
          </a:p>
          <a:p>
            <a:pPr indent="-228600" lvl="2" marL="1143000" rtl="0" algn="l">
              <a:spcBef>
                <a:spcPts val="444"/>
              </a:spcBef>
              <a:spcAft>
                <a:spcPts val="0"/>
              </a:spcAft>
              <a:buSzPct val="110000"/>
              <a:buChar char="•"/>
            </a:pPr>
            <a:r>
              <a:rPr lang="en-US" sz="2400"/>
              <a:t>Not always available in rural areas</a:t>
            </a:r>
            <a:endParaRPr/>
          </a:p>
          <a:p>
            <a:pPr indent="-285750" lvl="1" marL="742950" rtl="0" algn="l">
              <a:spcBef>
                <a:spcPts val="518"/>
              </a:spcBef>
              <a:spcAft>
                <a:spcPts val="0"/>
              </a:spcAft>
              <a:buSzPct val="110000"/>
              <a:buChar char="•"/>
            </a:pPr>
            <a:r>
              <a:rPr b="1" lang="en-US" sz="2800">
                <a:solidFill>
                  <a:srgbClr val="EB7D5F"/>
                </a:solidFill>
              </a:rPr>
              <a:t>T1 line</a:t>
            </a:r>
            <a:r>
              <a:rPr lang="en-US" sz="2800"/>
              <a:t>—very expensive</a:t>
            </a:r>
            <a:endParaRPr/>
          </a:p>
          <a:p>
            <a:pPr indent="-228600" lvl="2" marL="1143000" rtl="0" algn="l">
              <a:spcBef>
                <a:spcPts val="444"/>
              </a:spcBef>
              <a:spcAft>
                <a:spcPts val="0"/>
              </a:spcAft>
              <a:buSzPct val="110000"/>
              <a:buChar char="•"/>
            </a:pPr>
            <a:r>
              <a:rPr lang="en-US" sz="2400"/>
              <a:t>Traditional trunk line, fiber optic or copper; carries 24 normal               telephone circuits</a:t>
            </a:r>
            <a:endParaRPr/>
          </a:p>
          <a:p>
            <a:pPr indent="-228600" lvl="2" marL="1143000" rtl="0" algn="l">
              <a:spcBef>
                <a:spcPts val="444"/>
              </a:spcBef>
              <a:spcAft>
                <a:spcPts val="0"/>
              </a:spcAft>
              <a:buSzPct val="110000"/>
              <a:buChar char="•"/>
            </a:pPr>
            <a:r>
              <a:rPr lang="en-US" sz="2400"/>
              <a:t>Transmission rate of 1.5  ̶  6 Mbps (T3 = 6 – 47 Mbps)</a:t>
            </a:r>
            <a:endParaRPr/>
          </a:p>
          <a:p>
            <a:pPr indent="-228600" lvl="2" marL="1143000" rtl="0" algn="l">
              <a:spcBef>
                <a:spcPts val="444"/>
              </a:spcBef>
              <a:spcAft>
                <a:spcPts val="0"/>
              </a:spcAft>
              <a:buSzPct val="110000"/>
              <a:buChar char="•"/>
            </a:pPr>
            <a:r>
              <a:rPr lang="en-US" sz="2400"/>
              <a:t>The “last mile” can still be a problem</a:t>
            </a:r>
            <a:endParaRPr sz="1900"/>
          </a:p>
          <a:p>
            <a:pPr indent="-228600" lvl="2" marL="1143000" rtl="0" algn="l">
              <a:spcBef>
                <a:spcPts val="444"/>
              </a:spcBef>
              <a:spcAft>
                <a:spcPts val="0"/>
              </a:spcAft>
              <a:buSzPct val="110000"/>
              <a:buChar char="•"/>
            </a:pPr>
            <a:r>
              <a:rPr lang="en-US" sz="2400"/>
              <a:t>Generally used by large organizations</a:t>
            </a:r>
            <a:endParaRPr/>
          </a:p>
          <a:p>
            <a:pPr indent="-93408" lvl="0" marL="274320" rtl="0" algn="l">
              <a:spcBef>
                <a:spcPts val="518"/>
              </a:spcBef>
              <a:spcAft>
                <a:spcPts val="0"/>
              </a:spcAft>
              <a:buSzPct val="110000"/>
              <a:buNone/>
            </a:pPr>
            <a:r>
              <a:t/>
            </a:r>
            <a:endParaRPr/>
          </a:p>
        </p:txBody>
      </p:sp>
      <p:sp>
        <p:nvSpPr>
          <p:cNvPr id="221" name="Google Shape;221;p11"/>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C:\Users\user\AppData\Local\Microsoft\Windows\Temporary Internet Files\Content.IE5\C79X6YT8\MC900056249[1].wmf" id="222" name="Google Shape;222;p11"/>
          <p:cNvPicPr preferRelativeResize="0"/>
          <p:nvPr/>
        </p:nvPicPr>
        <p:blipFill rotWithShape="1">
          <a:blip r:embed="rId3">
            <a:alphaModFix/>
          </a:blip>
          <a:srcRect b="0" l="0" r="0" t="0"/>
          <a:stretch/>
        </p:blipFill>
        <p:spPr>
          <a:xfrm rot="720000">
            <a:off x="9535686" y="754888"/>
            <a:ext cx="2280921" cy="1097280"/>
          </a:xfrm>
          <a:prstGeom prst="rect">
            <a:avLst/>
          </a:prstGeom>
          <a:noFill/>
          <a:ln>
            <a:noFill/>
          </a:ln>
          <a:effectLst>
            <a:outerShdw blurRad="76200" kx="1200000" rotWithShape="0" algn="br" sy="23000">
              <a:srgbClr val="000000">
                <a:alpha val="20000"/>
              </a:srgbClr>
            </a:outerShdw>
          </a:effectLst>
        </p:spPr>
      </p:pic>
      <p:pic>
        <p:nvPicPr>
          <p:cNvPr id="223" name="Google Shape;223;p11"/>
          <p:cNvPicPr preferRelativeResize="0"/>
          <p:nvPr/>
        </p:nvPicPr>
        <p:blipFill rotWithShape="1">
          <a:blip r:embed="rId4">
            <a:alphaModFix/>
          </a:blip>
          <a:srcRect b="3600" l="6659" r="18625" t="0"/>
          <a:stretch/>
        </p:blipFill>
        <p:spPr>
          <a:xfrm>
            <a:off x="9711193" y="4107350"/>
            <a:ext cx="2194560" cy="2123679"/>
          </a:xfrm>
          <a:prstGeom prst="rect">
            <a:avLst/>
          </a:prstGeom>
          <a:noFill/>
          <a:ln>
            <a:noFill/>
          </a:ln>
        </p:spPr>
      </p:pic>
      <p:sp>
        <p:nvSpPr>
          <p:cNvPr id="224" name="Google Shape;224;p11"/>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12"/>
          <p:cNvSpPr txBox="1"/>
          <p:nvPr>
            <p:ph type="title"/>
          </p:nvPr>
        </p:nvSpPr>
        <p:spPr>
          <a:xfrm>
            <a:off x="1506071" y="0"/>
            <a:ext cx="10588698" cy="11887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113B49"/>
              </a:buClr>
              <a:buSzPts val="3600"/>
              <a:buFont typeface="Libre Franklin Medium"/>
              <a:buNone/>
            </a:pPr>
            <a:r>
              <a:rPr lang="en-US" sz="3600"/>
              <a:t>High-Speed Lines</a:t>
            </a:r>
            <a:endParaRPr/>
          </a:p>
        </p:txBody>
      </p:sp>
      <p:sp>
        <p:nvSpPr>
          <p:cNvPr id="230" name="Google Shape;230;p12"/>
          <p:cNvSpPr txBox="1"/>
          <p:nvPr>
            <p:ph idx="1" type="body"/>
          </p:nvPr>
        </p:nvSpPr>
        <p:spPr>
          <a:xfrm>
            <a:off x="1040235" y="1602297"/>
            <a:ext cx="10542165" cy="4966283"/>
          </a:xfrm>
          <a:prstGeom prst="rect">
            <a:avLst/>
          </a:prstGeom>
          <a:noFill/>
          <a:ln>
            <a:noFill/>
          </a:ln>
        </p:spPr>
        <p:txBody>
          <a:bodyPr anchorCtr="0" anchor="t" bIns="45700" lIns="91425" spcFirstLastPara="1" rIns="91425" wrap="square" tIns="45700">
            <a:normAutofit/>
          </a:bodyPr>
          <a:lstStyle/>
          <a:p>
            <a:pPr indent="-285749" lvl="2" marL="633222" rtl="0" algn="l">
              <a:spcBef>
                <a:spcPts val="0"/>
              </a:spcBef>
              <a:spcAft>
                <a:spcPts val="0"/>
              </a:spcAft>
              <a:buSzPts val="3080"/>
              <a:buChar char="•"/>
            </a:pPr>
            <a:r>
              <a:rPr b="1" lang="en-US" sz="2800">
                <a:solidFill>
                  <a:srgbClr val="EB7D5F"/>
                </a:solidFill>
              </a:rPr>
              <a:t>Cable modem</a:t>
            </a:r>
            <a:endParaRPr/>
          </a:p>
          <a:p>
            <a:pPr indent="-285750" lvl="3" marL="980885" rtl="0" algn="l">
              <a:spcBef>
                <a:spcPts val="480"/>
              </a:spcBef>
              <a:spcAft>
                <a:spcPts val="0"/>
              </a:spcAft>
              <a:buSzPts val="2640"/>
              <a:buChar char="•"/>
            </a:pPr>
            <a:r>
              <a:rPr lang="en-US" sz="2400"/>
              <a:t>TV cable system with Internet connection; company usually supplies cable modem</a:t>
            </a:r>
            <a:endParaRPr/>
          </a:p>
          <a:p>
            <a:pPr indent="-285750" lvl="3" marL="980885" rtl="0" algn="l">
              <a:spcBef>
                <a:spcPts val="480"/>
              </a:spcBef>
              <a:spcAft>
                <a:spcPts val="0"/>
              </a:spcAft>
              <a:buSzPts val="2640"/>
              <a:buChar char="•"/>
            </a:pPr>
            <a:r>
              <a:rPr lang="en-US" sz="2400"/>
              <a:t>Is always on</a:t>
            </a:r>
            <a:endParaRPr/>
          </a:p>
          <a:p>
            <a:pPr indent="-285750" lvl="3" marL="980885" rtl="0" algn="l">
              <a:spcBef>
                <a:spcPts val="480"/>
              </a:spcBef>
              <a:spcAft>
                <a:spcPts val="0"/>
              </a:spcAft>
              <a:buSzPts val="2640"/>
              <a:buChar char="•"/>
            </a:pPr>
            <a:r>
              <a:rPr lang="en-US" sz="2400"/>
              <a:t>Receives data at up to </a:t>
            </a:r>
            <a:endParaRPr/>
          </a:p>
          <a:p>
            <a:pPr indent="0" lvl="3" marL="695135" rtl="0" algn="l">
              <a:spcBef>
                <a:spcPts val="480"/>
              </a:spcBef>
              <a:spcAft>
                <a:spcPts val="0"/>
              </a:spcAft>
              <a:buSzPts val="2640"/>
              <a:buNone/>
            </a:pPr>
            <a:r>
              <a:rPr lang="en-US" sz="2400"/>
              <a:t>	100 Mbps; sends at </a:t>
            </a:r>
            <a:endParaRPr/>
          </a:p>
          <a:p>
            <a:pPr indent="0" lvl="3" marL="695135" rtl="0" algn="l">
              <a:spcBef>
                <a:spcPts val="480"/>
              </a:spcBef>
              <a:spcAft>
                <a:spcPts val="0"/>
              </a:spcAft>
              <a:buSzPts val="2640"/>
              <a:buNone/>
            </a:pPr>
            <a:r>
              <a:rPr lang="en-US" sz="2400"/>
              <a:t>	about 2-8 Mbps</a:t>
            </a:r>
            <a:endParaRPr/>
          </a:p>
          <a:p>
            <a:pPr indent="-78740" lvl="0" marL="274320" rtl="0" algn="l">
              <a:spcBef>
                <a:spcPts val="560"/>
              </a:spcBef>
              <a:spcAft>
                <a:spcPts val="0"/>
              </a:spcAft>
              <a:buSzPts val="3080"/>
              <a:buNone/>
            </a:pPr>
            <a:r>
              <a:t/>
            </a:r>
            <a:endParaRPr/>
          </a:p>
        </p:txBody>
      </p:sp>
      <p:sp>
        <p:nvSpPr>
          <p:cNvPr id="231" name="Google Shape;231;p12"/>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232" name="Google Shape;232;p12"/>
          <p:cNvPicPr preferRelativeResize="0"/>
          <p:nvPr/>
        </p:nvPicPr>
        <p:blipFill rotWithShape="1">
          <a:blip r:embed="rId3">
            <a:alphaModFix/>
          </a:blip>
          <a:srcRect b="0" l="0" r="0" t="7299"/>
          <a:stretch/>
        </p:blipFill>
        <p:spPr>
          <a:xfrm>
            <a:off x="4991148" y="2711393"/>
            <a:ext cx="6967848" cy="3291840"/>
          </a:xfrm>
          <a:prstGeom prst="rect">
            <a:avLst/>
          </a:prstGeom>
          <a:noFill/>
          <a:ln>
            <a:noFill/>
          </a:ln>
        </p:spPr>
      </p:pic>
      <p:sp>
        <p:nvSpPr>
          <p:cNvPr id="233" name="Google Shape;233;p12"/>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13"/>
          <p:cNvSpPr txBox="1"/>
          <p:nvPr>
            <p:ph type="title"/>
          </p:nvPr>
        </p:nvSpPr>
        <p:spPr>
          <a:xfrm>
            <a:off x="1519518" y="0"/>
            <a:ext cx="10661922" cy="11887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113B49"/>
              </a:buClr>
              <a:buSzPts val="3600"/>
              <a:buFont typeface="Libre Franklin Medium"/>
              <a:buNone/>
            </a:pPr>
            <a:r>
              <a:rPr lang="en-US" sz="3600"/>
              <a:t>Basic DSL/Cable-PC system</a:t>
            </a:r>
            <a:endParaRPr/>
          </a:p>
        </p:txBody>
      </p:sp>
      <p:pic>
        <p:nvPicPr>
          <p:cNvPr id="239" name="Google Shape;239;p13"/>
          <p:cNvPicPr preferRelativeResize="0"/>
          <p:nvPr/>
        </p:nvPicPr>
        <p:blipFill rotWithShape="1">
          <a:blip r:embed="rId3">
            <a:alphaModFix/>
          </a:blip>
          <a:srcRect b="0" l="0" r="0" t="5006"/>
          <a:stretch/>
        </p:blipFill>
        <p:spPr>
          <a:xfrm>
            <a:off x="3824407" y="1089322"/>
            <a:ext cx="5869291" cy="5303520"/>
          </a:xfrm>
          <a:prstGeom prst="rect">
            <a:avLst/>
          </a:prstGeom>
          <a:noFill/>
          <a:ln>
            <a:noFill/>
          </a:ln>
          <a:effectLst>
            <a:outerShdw blurRad="190500" rotWithShape="0" algn="tl">
              <a:srgbClr val="000000">
                <a:alpha val="69803"/>
              </a:srgbClr>
            </a:outerShdw>
          </a:effectLst>
        </p:spPr>
      </p:pic>
      <p:sp>
        <p:nvSpPr>
          <p:cNvPr id="240" name="Google Shape;240;p13"/>
          <p:cNvSpPr/>
          <p:nvPr/>
        </p:nvSpPr>
        <p:spPr>
          <a:xfrm>
            <a:off x="1580207" y="3174573"/>
            <a:ext cx="1828800" cy="822960"/>
          </a:xfrm>
          <a:prstGeom prst="rect">
            <a:avLst/>
          </a:prstGeom>
          <a:gradFill>
            <a:gsLst>
              <a:gs pos="0">
                <a:srgbClr val="74A48D"/>
              </a:gs>
              <a:gs pos="80000">
                <a:srgbClr val="98D7B9"/>
              </a:gs>
              <a:gs pos="100000">
                <a:srgbClr val="98DABA"/>
              </a:gs>
            </a:gsLst>
            <a:lin ang="16200000" scaled="0"/>
          </a:gra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91440" marR="0" rtl="0" algn="l">
              <a:spcBef>
                <a:spcPts val="0"/>
              </a:spcBef>
              <a:spcAft>
                <a:spcPts val="0"/>
              </a:spcAft>
              <a:buNone/>
            </a:pPr>
            <a:r>
              <a:rPr lang="en-US" sz="2000">
                <a:solidFill>
                  <a:schemeClr val="dk1"/>
                </a:solidFill>
                <a:latin typeface="Libre Franklin"/>
                <a:ea typeface="Libre Franklin"/>
                <a:cs typeface="Libre Franklin"/>
                <a:sym typeface="Libre Franklin"/>
              </a:rPr>
              <a:t>Panel 2.4</a:t>
            </a:r>
            <a:endParaRPr/>
          </a:p>
          <a:p>
            <a:pPr indent="0" lvl="0" marL="91440" marR="0" rtl="0" algn="l">
              <a:spcBef>
                <a:spcPts val="0"/>
              </a:spcBef>
              <a:spcAft>
                <a:spcPts val="0"/>
              </a:spcAft>
              <a:buNone/>
            </a:pPr>
            <a:r>
              <a:rPr lang="en-US" sz="2000">
                <a:solidFill>
                  <a:schemeClr val="dk1"/>
                </a:solidFill>
                <a:latin typeface="Libre Franklin"/>
                <a:ea typeface="Libre Franklin"/>
                <a:cs typeface="Libre Franklin"/>
                <a:sym typeface="Libre Franklin"/>
              </a:rPr>
              <a:t>Page 57</a:t>
            </a:r>
            <a:endParaRPr/>
          </a:p>
        </p:txBody>
      </p:sp>
      <p:sp>
        <p:nvSpPr>
          <p:cNvPr id="241" name="Google Shape;241;p13"/>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14"/>
          <p:cNvSpPr txBox="1"/>
          <p:nvPr>
            <p:ph type="title"/>
          </p:nvPr>
        </p:nvSpPr>
        <p:spPr>
          <a:xfrm>
            <a:off x="1506071" y="0"/>
            <a:ext cx="10588698" cy="11887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113B49"/>
              </a:buClr>
              <a:buSzPts val="3600"/>
              <a:buFont typeface="Libre Franklin Medium"/>
              <a:buNone/>
            </a:pPr>
            <a:r>
              <a:rPr lang="en-US" sz="3600"/>
              <a:t>Satellite Wireless Connections</a:t>
            </a:r>
            <a:endParaRPr/>
          </a:p>
        </p:txBody>
      </p:sp>
      <p:sp>
        <p:nvSpPr>
          <p:cNvPr id="247" name="Google Shape;247;p14"/>
          <p:cNvSpPr txBox="1"/>
          <p:nvPr>
            <p:ph idx="1" type="body"/>
          </p:nvPr>
        </p:nvSpPr>
        <p:spPr>
          <a:xfrm>
            <a:off x="1644242" y="1817225"/>
            <a:ext cx="10156271" cy="4308938"/>
          </a:xfrm>
          <a:prstGeom prst="rect">
            <a:avLst/>
          </a:prstGeom>
          <a:noFill/>
          <a:ln>
            <a:noFill/>
          </a:ln>
        </p:spPr>
        <p:txBody>
          <a:bodyPr anchorCtr="0" anchor="t" bIns="45700" lIns="91425" spcFirstLastPara="1" rIns="91425" wrap="square" tIns="45700">
            <a:normAutofit/>
          </a:bodyPr>
          <a:lstStyle/>
          <a:p>
            <a:pPr indent="0" lvl="1" marL="0" rtl="0" algn="l">
              <a:spcBef>
                <a:spcPts val="0"/>
              </a:spcBef>
              <a:spcAft>
                <a:spcPts val="0"/>
              </a:spcAft>
              <a:buSzPts val="3080"/>
              <a:buChar char="•"/>
            </a:pPr>
            <a:r>
              <a:rPr lang="en-US" sz="2800"/>
              <a:t>Transmits data between satellite dish </a:t>
            </a:r>
            <a:endParaRPr/>
          </a:p>
          <a:p>
            <a:pPr indent="0" lvl="1" marL="0" rtl="0" algn="l">
              <a:spcBef>
                <a:spcPts val="0"/>
              </a:spcBef>
              <a:spcAft>
                <a:spcPts val="0"/>
              </a:spcAft>
              <a:buSzPts val="3080"/>
              <a:buNone/>
            </a:pPr>
            <a:r>
              <a:rPr lang="en-US" sz="2800"/>
              <a:t>    and satellite orbiting earth</a:t>
            </a:r>
            <a:endParaRPr/>
          </a:p>
          <a:p>
            <a:pPr indent="0" lvl="1" marL="0" rtl="0" algn="l">
              <a:spcBef>
                <a:spcPts val="560"/>
              </a:spcBef>
              <a:spcAft>
                <a:spcPts val="0"/>
              </a:spcAft>
              <a:buSzPts val="3080"/>
              <a:buChar char="•"/>
            </a:pPr>
            <a:r>
              <a:rPr lang="en-US" sz="2800"/>
              <a:t>Connection is always on</a:t>
            </a:r>
            <a:endParaRPr/>
          </a:p>
          <a:p>
            <a:pPr indent="0" lvl="1" marL="0" rtl="0" algn="l">
              <a:spcBef>
                <a:spcPts val="560"/>
              </a:spcBef>
              <a:spcAft>
                <a:spcPts val="0"/>
              </a:spcAft>
              <a:buSzPts val="3080"/>
              <a:buChar char="•"/>
            </a:pPr>
            <a:r>
              <a:rPr lang="en-US" sz="2800"/>
              <a:t>Requires Internet access provider with 2-way </a:t>
            </a:r>
            <a:endParaRPr/>
          </a:p>
          <a:p>
            <a:pPr indent="0" lvl="1" marL="0" rtl="0" algn="l">
              <a:spcBef>
                <a:spcPts val="0"/>
              </a:spcBef>
              <a:spcAft>
                <a:spcPts val="0"/>
              </a:spcAft>
              <a:buSzPts val="3080"/>
              <a:buNone/>
            </a:pPr>
            <a:r>
              <a:rPr lang="en-US" sz="2800"/>
              <a:t>    satellite transmission</a:t>
            </a:r>
            <a:endParaRPr/>
          </a:p>
          <a:p>
            <a:pPr indent="0" lvl="1" marL="0" rtl="0" algn="l">
              <a:spcBef>
                <a:spcPts val="560"/>
              </a:spcBef>
              <a:spcAft>
                <a:spcPts val="0"/>
              </a:spcAft>
              <a:buSzPts val="3080"/>
              <a:buChar char="•"/>
            </a:pPr>
            <a:r>
              <a:rPr lang="en-US" sz="2800"/>
              <a:t>User needs to buy or lease satellite dish and </a:t>
            </a:r>
            <a:endParaRPr/>
          </a:p>
          <a:p>
            <a:pPr indent="0" lvl="1" marL="0" rtl="0" algn="l">
              <a:spcBef>
                <a:spcPts val="0"/>
              </a:spcBef>
              <a:spcAft>
                <a:spcPts val="0"/>
              </a:spcAft>
              <a:buSzPts val="3080"/>
              <a:buNone/>
            </a:pPr>
            <a:r>
              <a:rPr lang="en-US" sz="2800"/>
              <a:t>   modem and have them connected</a:t>
            </a:r>
            <a:endParaRPr/>
          </a:p>
          <a:p>
            <a:pPr indent="-78740" lvl="0" marL="274320" rtl="0" algn="l">
              <a:spcBef>
                <a:spcPts val="560"/>
              </a:spcBef>
              <a:spcAft>
                <a:spcPts val="0"/>
              </a:spcAft>
              <a:buSzPts val="3080"/>
              <a:buNone/>
            </a:pPr>
            <a:r>
              <a:t/>
            </a:r>
            <a:endParaRPr/>
          </a:p>
        </p:txBody>
      </p:sp>
      <p:sp>
        <p:nvSpPr>
          <p:cNvPr id="248" name="Google Shape;248;p14"/>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C:\Users\user\AppData\Local\Microsoft\Windows\Temporary Internet Files\Content.IE5\C79X6YT8\MC900410519[1].wmf" id="249" name="Google Shape;249;p14"/>
          <p:cNvPicPr preferRelativeResize="0"/>
          <p:nvPr/>
        </p:nvPicPr>
        <p:blipFill rotWithShape="1">
          <a:blip r:embed="rId3">
            <a:alphaModFix/>
          </a:blip>
          <a:srcRect b="0" l="0" r="0" t="0"/>
          <a:stretch/>
        </p:blipFill>
        <p:spPr>
          <a:xfrm>
            <a:off x="7865072" y="351741"/>
            <a:ext cx="2994195" cy="2468880"/>
          </a:xfrm>
          <a:prstGeom prst="rect">
            <a:avLst/>
          </a:prstGeom>
          <a:noFill/>
          <a:ln>
            <a:noFill/>
          </a:ln>
          <a:effectLst>
            <a:outerShdw blurRad="190500" algn="ctr" dir="2700000" dist="228600">
              <a:srgbClr val="000000">
                <a:alpha val="29803"/>
              </a:srgbClr>
            </a:outerShdw>
          </a:effectLst>
        </p:spPr>
      </p:pic>
      <p:pic>
        <p:nvPicPr>
          <p:cNvPr descr="C:\Users\user\AppData\Local\Microsoft\Windows\Temporary Internet Files\Content.IE5\778OSRHT\MP910216411[1].png" id="250" name="Google Shape;250;p14"/>
          <p:cNvPicPr preferRelativeResize="0"/>
          <p:nvPr/>
        </p:nvPicPr>
        <p:blipFill rotWithShape="1">
          <a:blip r:embed="rId4">
            <a:alphaModFix/>
          </a:blip>
          <a:srcRect b="0" l="0" r="0" t="0"/>
          <a:stretch/>
        </p:blipFill>
        <p:spPr>
          <a:xfrm>
            <a:off x="8961120" y="3713756"/>
            <a:ext cx="3489960" cy="3040380"/>
          </a:xfrm>
          <a:prstGeom prst="rect">
            <a:avLst/>
          </a:prstGeom>
          <a:noFill/>
          <a:ln>
            <a:noFill/>
          </a:ln>
        </p:spPr>
      </p:pic>
      <p:sp>
        <p:nvSpPr>
          <p:cNvPr id="251" name="Google Shape;251;p14"/>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15"/>
          <p:cNvSpPr txBox="1"/>
          <p:nvPr>
            <p:ph type="title"/>
          </p:nvPr>
        </p:nvSpPr>
        <p:spPr>
          <a:xfrm>
            <a:off x="1506071" y="0"/>
            <a:ext cx="10588698" cy="11887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113B49"/>
              </a:buClr>
              <a:buSzPts val="3600"/>
              <a:buFont typeface="Libre Franklin Medium"/>
              <a:buNone/>
            </a:pPr>
            <a:r>
              <a:rPr lang="en-US" sz="3600"/>
              <a:t>Other Wireless: Wi-Fi, 3G, &amp; 4G</a:t>
            </a:r>
            <a:endParaRPr/>
          </a:p>
        </p:txBody>
      </p:sp>
      <p:sp>
        <p:nvSpPr>
          <p:cNvPr id="257" name="Google Shape;257;p15"/>
          <p:cNvSpPr txBox="1"/>
          <p:nvPr>
            <p:ph idx="1" type="body"/>
          </p:nvPr>
        </p:nvSpPr>
        <p:spPr>
          <a:xfrm>
            <a:off x="1534602" y="1817225"/>
            <a:ext cx="10232356" cy="4718747"/>
          </a:xfrm>
          <a:prstGeom prst="rect">
            <a:avLst/>
          </a:prstGeom>
          <a:noFill/>
          <a:ln>
            <a:noFill/>
          </a:ln>
        </p:spPr>
        <p:txBody>
          <a:bodyPr anchorCtr="0" anchor="t" bIns="45700" lIns="91425" spcFirstLastPara="1" rIns="91425" wrap="square" tIns="45700">
            <a:normAutofit/>
          </a:bodyPr>
          <a:lstStyle/>
          <a:p>
            <a:pPr indent="-274320" lvl="0" marL="274320" rtl="0" algn="l">
              <a:lnSpc>
                <a:spcPct val="90000"/>
              </a:lnSpc>
              <a:spcBef>
                <a:spcPts val="0"/>
              </a:spcBef>
              <a:spcAft>
                <a:spcPts val="0"/>
              </a:spcAft>
              <a:buSzPts val="2640"/>
              <a:buChar char="•"/>
            </a:pPr>
            <a:r>
              <a:rPr b="1" lang="en-US" sz="2400">
                <a:solidFill>
                  <a:srgbClr val="EB7D5F"/>
                </a:solidFill>
              </a:rPr>
              <a:t>Wi-Fi</a:t>
            </a:r>
            <a:r>
              <a:rPr lang="en-US" sz="2400"/>
              <a:t>—stands for “wireless fidelity” </a:t>
            </a:r>
            <a:endParaRPr/>
          </a:p>
          <a:p>
            <a:pPr indent="-228600" lvl="2" marL="548640" rtl="0" algn="l">
              <a:lnSpc>
                <a:spcPct val="90000"/>
              </a:lnSpc>
              <a:spcBef>
                <a:spcPts val="480"/>
              </a:spcBef>
              <a:spcAft>
                <a:spcPts val="0"/>
              </a:spcAft>
              <a:buSzPts val="2640"/>
              <a:buChar char="•"/>
            </a:pPr>
            <a:r>
              <a:rPr lang="en-US" sz="2400"/>
              <a:t>Name for a set of wireless standards (802.11) set by IEEE</a:t>
            </a:r>
            <a:endParaRPr/>
          </a:p>
          <a:p>
            <a:pPr indent="-228600" lvl="2" marL="548640" rtl="0" algn="l">
              <a:lnSpc>
                <a:spcPct val="90000"/>
              </a:lnSpc>
              <a:spcBef>
                <a:spcPts val="600"/>
              </a:spcBef>
              <a:spcAft>
                <a:spcPts val="0"/>
              </a:spcAft>
              <a:buSzPts val="2640"/>
              <a:buChar char="•"/>
            </a:pPr>
            <a:r>
              <a:rPr lang="en-US" sz="2400"/>
              <a:t>Transmits data wirelessly up to 54 Mbps for 300 – 500 feet from access point (hotspot)</a:t>
            </a:r>
            <a:endParaRPr/>
          </a:p>
          <a:p>
            <a:pPr indent="-228600" lvl="2" marL="548640" rtl="0" algn="l">
              <a:lnSpc>
                <a:spcPct val="90000"/>
              </a:lnSpc>
              <a:spcBef>
                <a:spcPts val="600"/>
              </a:spcBef>
              <a:spcAft>
                <a:spcPts val="0"/>
              </a:spcAft>
              <a:buSzPts val="2640"/>
              <a:buChar char="•"/>
            </a:pPr>
            <a:r>
              <a:rPr lang="en-US" sz="2400"/>
              <a:t>Typically used with laptops and tablets that have Wi-Fi hardware</a:t>
            </a:r>
            <a:endParaRPr/>
          </a:p>
          <a:p>
            <a:pPr indent="-274320" lvl="1" marL="274320" rtl="0" algn="l">
              <a:lnSpc>
                <a:spcPct val="90000"/>
              </a:lnSpc>
              <a:spcBef>
                <a:spcPts val="1200"/>
              </a:spcBef>
              <a:spcAft>
                <a:spcPts val="0"/>
              </a:spcAft>
              <a:buSzPts val="2640"/>
              <a:buChar char="•"/>
            </a:pPr>
            <a:r>
              <a:rPr b="1" lang="en-US">
                <a:solidFill>
                  <a:srgbClr val="EB7D5F"/>
                </a:solidFill>
              </a:rPr>
              <a:t>3G</a:t>
            </a:r>
            <a:r>
              <a:rPr lang="en-US"/>
              <a:t> = “third generation”; uses existing cellphone system; handles voice, email, multimedia</a:t>
            </a:r>
            <a:endParaRPr/>
          </a:p>
          <a:p>
            <a:pPr indent="-274320" lvl="1" marL="274320" rtl="0" algn="l">
              <a:lnSpc>
                <a:spcPct val="90000"/>
              </a:lnSpc>
              <a:spcBef>
                <a:spcPts val="1200"/>
              </a:spcBef>
              <a:spcAft>
                <a:spcPts val="0"/>
              </a:spcAft>
              <a:buSzPts val="2640"/>
              <a:buChar char="•"/>
            </a:pPr>
            <a:r>
              <a:rPr b="1" lang="en-US">
                <a:solidFill>
                  <a:srgbClr val="EB7D5F"/>
                </a:solidFill>
              </a:rPr>
              <a:t>4G</a:t>
            </a:r>
            <a:r>
              <a:rPr lang="en-US"/>
              <a:t> = “fourth generation”; faster than 3G; built specifically for Internet traffic – but not standard yet</a:t>
            </a:r>
            <a:endParaRPr/>
          </a:p>
          <a:p>
            <a:pPr indent="-228600" lvl="2" marL="548640" rtl="0" algn="l">
              <a:lnSpc>
                <a:spcPct val="90000"/>
              </a:lnSpc>
              <a:spcBef>
                <a:spcPts val="600"/>
              </a:spcBef>
              <a:spcAft>
                <a:spcPts val="0"/>
              </a:spcAft>
              <a:buSzPts val="2640"/>
              <a:buChar char="•"/>
            </a:pPr>
            <a:r>
              <a:rPr lang="en-US" sz="2400"/>
              <a:t>Both 3G and 4G used mostly in smartphones</a:t>
            </a:r>
            <a:endParaRPr/>
          </a:p>
        </p:txBody>
      </p:sp>
      <p:sp>
        <p:nvSpPr>
          <p:cNvPr id="258" name="Google Shape;258;p15"/>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C:\Users\user\AppData\Local\Microsoft\Windows\Temporary Internet Files\Content.IE5\NJ54PAKZ\MP900402792[1].jpg" id="259" name="Google Shape;259;p15"/>
          <p:cNvPicPr preferRelativeResize="0"/>
          <p:nvPr/>
        </p:nvPicPr>
        <p:blipFill rotWithShape="1">
          <a:blip r:embed="rId3">
            <a:alphaModFix/>
          </a:blip>
          <a:srcRect b="0" l="0" r="0" t="0"/>
          <a:stretch/>
        </p:blipFill>
        <p:spPr>
          <a:xfrm>
            <a:off x="8925477" y="415501"/>
            <a:ext cx="2787880" cy="1645920"/>
          </a:xfrm>
          <a:prstGeom prst="rect">
            <a:avLst/>
          </a:prstGeom>
          <a:noFill/>
          <a:ln>
            <a:noFill/>
          </a:ln>
        </p:spPr>
      </p:pic>
      <p:sp>
        <p:nvSpPr>
          <p:cNvPr id="260" name="Google Shape;260;p15"/>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16"/>
          <p:cNvSpPr txBox="1"/>
          <p:nvPr>
            <p:ph type="title"/>
          </p:nvPr>
        </p:nvSpPr>
        <p:spPr>
          <a:xfrm>
            <a:off x="1506071" y="0"/>
            <a:ext cx="10588698" cy="11887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113B49"/>
              </a:buClr>
              <a:buSzPts val="3600"/>
              <a:buFont typeface="Libre Franklin Medium"/>
              <a:buNone/>
            </a:pPr>
            <a:r>
              <a:rPr lang="en-US" sz="3600"/>
              <a:t>Internet Access Providers (ISPs)</a:t>
            </a:r>
            <a:endParaRPr/>
          </a:p>
        </p:txBody>
      </p:sp>
      <p:sp>
        <p:nvSpPr>
          <p:cNvPr id="266" name="Google Shape;266;p16"/>
          <p:cNvSpPr txBox="1"/>
          <p:nvPr>
            <p:ph idx="1" type="body"/>
          </p:nvPr>
        </p:nvSpPr>
        <p:spPr>
          <a:xfrm>
            <a:off x="1666614" y="1702966"/>
            <a:ext cx="9915785" cy="4857226"/>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2640"/>
              <a:buChar char="•"/>
            </a:pPr>
            <a:r>
              <a:rPr b="1" lang="en-US" sz="2400">
                <a:solidFill>
                  <a:srgbClr val="EB7D5F"/>
                </a:solidFill>
              </a:rPr>
              <a:t>Internet Service Provider ISP :</a:t>
            </a:r>
            <a:r>
              <a:rPr b="1" lang="en-US" sz="2400">
                <a:solidFill>
                  <a:srgbClr val="8D2C12"/>
                </a:solidFill>
              </a:rPr>
              <a:t> </a:t>
            </a:r>
            <a:r>
              <a:rPr lang="en-US" sz="2400"/>
              <a:t>Local, regional, or national organization that provides access to the Internet for a fee — e.g., Comcast, Charter, AT&amp;T.</a:t>
            </a:r>
            <a:endParaRPr/>
          </a:p>
          <a:p>
            <a:pPr indent="-274320" lvl="0" marL="274320" rtl="0" algn="l">
              <a:spcBef>
                <a:spcPts val="480"/>
              </a:spcBef>
              <a:spcAft>
                <a:spcPts val="0"/>
              </a:spcAft>
              <a:buSzPts val="2640"/>
              <a:buChar char="•"/>
            </a:pPr>
            <a:r>
              <a:rPr b="1" lang="en-US" sz="2400">
                <a:solidFill>
                  <a:srgbClr val="EB7D5F"/>
                </a:solidFill>
              </a:rPr>
              <a:t>Wireless Internet Service Provider (WIS</a:t>
            </a:r>
            <a:r>
              <a:rPr b="1" lang="en-US" sz="2400">
                <a:solidFill>
                  <a:srgbClr val="8D2C12"/>
                </a:solidFill>
              </a:rPr>
              <a:t>P) </a:t>
            </a:r>
            <a:r>
              <a:rPr lang="en-US" sz="2400"/>
              <a:t>— e.g., AT&amp;T, T-Mobile, Verizon Wireless, Sprint, Credo</a:t>
            </a:r>
            <a:endParaRPr/>
          </a:p>
          <a:p>
            <a:pPr indent="-285750" lvl="3" marL="980885" rtl="0" algn="l">
              <a:spcBef>
                <a:spcPts val="480"/>
              </a:spcBef>
              <a:spcAft>
                <a:spcPts val="0"/>
              </a:spcAft>
              <a:buSzPts val="2640"/>
              <a:buChar char="•"/>
            </a:pPr>
            <a:r>
              <a:rPr lang="en-US" sz="2400"/>
              <a:t>Enables wireless-equipped laptop/tablet and smartphone users to access Internet</a:t>
            </a:r>
            <a:endParaRPr/>
          </a:p>
          <a:p>
            <a:pPr indent="-78740" lvl="0" marL="274320" rtl="0" algn="l">
              <a:spcBef>
                <a:spcPts val="560"/>
              </a:spcBef>
              <a:spcAft>
                <a:spcPts val="0"/>
              </a:spcAft>
              <a:buSzPts val="3080"/>
              <a:buNone/>
            </a:pPr>
            <a:r>
              <a:t/>
            </a:r>
            <a:endParaRPr/>
          </a:p>
        </p:txBody>
      </p:sp>
      <p:sp>
        <p:nvSpPr>
          <p:cNvPr id="267" name="Google Shape;267;p16"/>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268" name="Google Shape;268;p16"/>
          <p:cNvPicPr preferRelativeResize="0"/>
          <p:nvPr/>
        </p:nvPicPr>
        <p:blipFill rotWithShape="1">
          <a:blip r:embed="rId3">
            <a:alphaModFix/>
          </a:blip>
          <a:srcRect b="9860" l="17373" r="15431" t="3876"/>
          <a:stretch/>
        </p:blipFill>
        <p:spPr>
          <a:xfrm>
            <a:off x="6861975" y="3665549"/>
            <a:ext cx="2249249" cy="2743200"/>
          </a:xfrm>
          <a:prstGeom prst="roundRect">
            <a:avLst>
              <a:gd fmla="val 16667" name="adj"/>
            </a:avLst>
          </a:prstGeom>
          <a:noFill/>
          <a:ln>
            <a:noFill/>
          </a:ln>
          <a:effectLst>
            <a:outerShdw blurRad="152400" kx="110000" rotWithShape="0" algn="tl" dir="900000" dist="12000" sy="98000" ky="200000">
              <a:srgbClr val="000000">
                <a:alpha val="29803"/>
              </a:srgbClr>
            </a:outerShdw>
          </a:effectLst>
        </p:spPr>
      </p:pic>
      <p:sp>
        <p:nvSpPr>
          <p:cNvPr id="269" name="Google Shape;269;p16"/>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17"/>
          <p:cNvSpPr txBox="1"/>
          <p:nvPr>
            <p:ph type="title"/>
          </p:nvPr>
        </p:nvSpPr>
        <p:spPr>
          <a:xfrm>
            <a:off x="3657600" y="2303946"/>
            <a:ext cx="8423564" cy="181915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Clr>
                <a:schemeClr val="lt1"/>
              </a:buClr>
              <a:buSzPts val="5400"/>
              <a:buFont typeface="Libre Franklin Medium"/>
              <a:buNone/>
            </a:pPr>
            <a:r>
              <a:rPr lang="en-US"/>
              <a:t>2.2 How Does The Internet Work</a:t>
            </a:r>
            <a:endParaRPr/>
          </a:p>
        </p:txBody>
      </p:sp>
      <p:sp>
        <p:nvSpPr>
          <p:cNvPr id="275" name="Google Shape;275;p17"/>
          <p:cNvSpPr txBox="1"/>
          <p:nvPr>
            <p:ph idx="1" type="body"/>
          </p:nvPr>
        </p:nvSpPr>
        <p:spPr>
          <a:xfrm>
            <a:off x="3811423" y="4337986"/>
            <a:ext cx="7503283" cy="1310783"/>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spcBef>
                <a:spcPts val="0"/>
              </a:spcBef>
              <a:spcAft>
                <a:spcPts val="0"/>
              </a:spcAft>
              <a:buSzPct val="110000"/>
              <a:buFont typeface="Libre Franklin Medium"/>
              <a:buNone/>
            </a:pPr>
            <a:r>
              <a:rPr lang="en-US"/>
              <a:t>The Internet is basically a huge network that connects hundreds of thousands of smaller networks. </a:t>
            </a:r>
            <a:endParaRPr/>
          </a:p>
        </p:txBody>
      </p:sp>
      <p:sp>
        <p:nvSpPr>
          <p:cNvPr id="276" name="Google Shape;276;p17"/>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277" name="Google Shape;277;p17"/>
          <p:cNvPicPr preferRelativeResize="0"/>
          <p:nvPr/>
        </p:nvPicPr>
        <p:blipFill rotWithShape="1">
          <a:blip r:embed="rId3">
            <a:alphaModFix/>
          </a:blip>
          <a:srcRect b="0" l="0" r="0" t="0"/>
          <a:stretch/>
        </p:blipFill>
        <p:spPr>
          <a:xfrm>
            <a:off x="11242357" y="162877"/>
            <a:ext cx="780015" cy="780015"/>
          </a:xfrm>
          <a:prstGeom prst="rect">
            <a:avLst/>
          </a:prstGeom>
          <a:noFill/>
          <a:ln>
            <a:noFill/>
          </a:ln>
        </p:spPr>
      </p:pic>
      <p:sp>
        <p:nvSpPr>
          <p:cNvPr id="278" name="Google Shape;278;p17"/>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18"/>
          <p:cNvSpPr txBox="1"/>
          <p:nvPr>
            <p:ph type="title"/>
          </p:nvPr>
        </p:nvSpPr>
        <p:spPr>
          <a:xfrm>
            <a:off x="1666614" y="0"/>
            <a:ext cx="10588698" cy="11887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113B49"/>
              </a:buClr>
              <a:buSzPts val="3600"/>
              <a:buFont typeface="Libre Franklin Medium"/>
              <a:buNone/>
            </a:pPr>
            <a:r>
              <a:rPr lang="en-US" sz="3600"/>
              <a:t>Internet Connections: POPs, IXPs, Backbone, &amp; Internet2 </a:t>
            </a:r>
            <a:endParaRPr/>
          </a:p>
        </p:txBody>
      </p:sp>
      <p:sp>
        <p:nvSpPr>
          <p:cNvPr id="284" name="Google Shape;284;p18"/>
          <p:cNvSpPr txBox="1"/>
          <p:nvPr>
            <p:ph idx="1" type="body"/>
          </p:nvPr>
        </p:nvSpPr>
        <p:spPr>
          <a:xfrm>
            <a:off x="1666614" y="1702966"/>
            <a:ext cx="9915785" cy="4857226"/>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2640"/>
              <a:buChar char="•"/>
            </a:pPr>
            <a:r>
              <a:rPr b="1" lang="en-US" sz="2400">
                <a:solidFill>
                  <a:srgbClr val="EB7D5F"/>
                </a:solidFill>
              </a:rPr>
              <a:t>point of presence (POP) — a local access point to the Internet—a collection of modems and other equipment in a </a:t>
            </a:r>
            <a:endParaRPr/>
          </a:p>
          <a:p>
            <a:pPr indent="-274320" lvl="0" marL="274320" rtl="0" algn="l">
              <a:spcBef>
                <a:spcPts val="480"/>
              </a:spcBef>
              <a:spcAft>
                <a:spcPts val="0"/>
              </a:spcAft>
              <a:buSzPts val="2640"/>
              <a:buChar char="•"/>
            </a:pPr>
            <a:r>
              <a:rPr b="1" lang="en-US" sz="2400">
                <a:solidFill>
                  <a:srgbClr val="EB7D5F"/>
                </a:solidFill>
              </a:rPr>
              <a:t>Internet Exchange Point (IXP), a routing computer at a point on the Internet where several connections come together.</a:t>
            </a:r>
            <a:endParaRPr/>
          </a:p>
          <a:p>
            <a:pPr indent="-274320" lvl="0" marL="274320" rtl="0" algn="l">
              <a:spcBef>
                <a:spcPts val="480"/>
              </a:spcBef>
              <a:spcAft>
                <a:spcPts val="0"/>
              </a:spcAft>
              <a:buSzPts val="2640"/>
              <a:buChar char="•"/>
            </a:pPr>
            <a:r>
              <a:rPr b="1" lang="en-US" sz="2400">
                <a:solidFill>
                  <a:srgbClr val="EB7D5F"/>
                </a:solidFill>
              </a:rPr>
              <a:t>Internet backbone, high-speed, highcapacity transmission lines, usually fiber-optic lines, that use the newest communications technology to transmit data across the Internet. </a:t>
            </a:r>
            <a:endParaRPr/>
          </a:p>
          <a:p>
            <a:pPr indent="-274320" lvl="0" marL="274320" rtl="0" algn="l">
              <a:spcBef>
                <a:spcPts val="480"/>
              </a:spcBef>
              <a:spcAft>
                <a:spcPts val="0"/>
              </a:spcAft>
              <a:buSzPts val="2640"/>
              <a:buChar char="•"/>
            </a:pPr>
            <a:r>
              <a:rPr b="1" lang="en-US" sz="2400">
                <a:solidFill>
                  <a:srgbClr val="EB7D5F"/>
                </a:solidFill>
              </a:rPr>
              <a:t>Internet2 is a not-for-profit cooperative university/business education and research project that enables high-end users to quickly and reliably move huge amounts of data over high-speed networks.</a:t>
            </a:r>
            <a:endParaRPr/>
          </a:p>
          <a:p>
            <a:pPr indent="-78740" lvl="0" marL="274320" rtl="0" algn="l">
              <a:spcBef>
                <a:spcPts val="560"/>
              </a:spcBef>
              <a:spcAft>
                <a:spcPts val="0"/>
              </a:spcAft>
              <a:buSzPts val="3080"/>
              <a:buNone/>
            </a:pPr>
            <a:r>
              <a:t/>
            </a:r>
            <a:endParaRPr/>
          </a:p>
        </p:txBody>
      </p:sp>
      <p:sp>
        <p:nvSpPr>
          <p:cNvPr id="285" name="Google Shape;285;p18"/>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86" name="Google Shape;286;p18"/>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19"/>
          <p:cNvSpPr txBox="1"/>
          <p:nvPr>
            <p:ph type="title"/>
          </p:nvPr>
        </p:nvSpPr>
        <p:spPr>
          <a:xfrm>
            <a:off x="1506071" y="0"/>
            <a:ext cx="10588698" cy="11887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113B49"/>
              </a:buClr>
              <a:buSzPts val="4000"/>
              <a:buFont typeface="Libre Franklin Medium"/>
              <a:buNone/>
            </a:pPr>
            <a:r>
              <a:rPr lang="en-US"/>
              <a:t>Who Runs the Internet?</a:t>
            </a:r>
            <a:endParaRPr/>
          </a:p>
        </p:txBody>
      </p:sp>
      <p:sp>
        <p:nvSpPr>
          <p:cNvPr id="292" name="Google Shape;292;p19"/>
          <p:cNvSpPr txBox="1"/>
          <p:nvPr>
            <p:ph idx="1" type="body"/>
          </p:nvPr>
        </p:nvSpPr>
        <p:spPr>
          <a:xfrm>
            <a:off x="2074225" y="1817225"/>
            <a:ext cx="9508175" cy="4308938"/>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3080"/>
              <a:buChar char="•"/>
            </a:pPr>
            <a:r>
              <a:rPr lang="en-US"/>
              <a:t>the Internet Corporation for Assigned Names and Numbers (ICANN), was established to regulate human-friendly Internet domain names—those addresses ending with .com, .org, .net, and so on, that overlie IP addresses and identify the website type</a:t>
            </a:r>
            <a:endParaRPr/>
          </a:p>
        </p:txBody>
      </p:sp>
      <p:sp>
        <p:nvSpPr>
          <p:cNvPr id="293" name="Google Shape;293;p19"/>
          <p:cNvSpPr/>
          <p:nvPr/>
        </p:nvSpPr>
        <p:spPr>
          <a:xfrm>
            <a:off x="0" y="6545613"/>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2"/>
          <p:cNvSpPr txBox="1"/>
          <p:nvPr>
            <p:ph type="title"/>
          </p:nvPr>
        </p:nvSpPr>
        <p:spPr>
          <a:xfrm>
            <a:off x="1506071" y="0"/>
            <a:ext cx="10588698" cy="11887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113B49"/>
              </a:buClr>
              <a:buSzPts val="4000"/>
              <a:buFont typeface="Libre Franklin Medium"/>
              <a:buNone/>
            </a:pPr>
            <a:r>
              <a:rPr lang="en-US"/>
              <a:t>Chapter 2 Topics</a:t>
            </a:r>
            <a:endParaRPr/>
          </a:p>
        </p:txBody>
      </p:sp>
      <p:sp>
        <p:nvSpPr>
          <p:cNvPr id="142" name="Google Shape;142;p2"/>
          <p:cNvSpPr txBox="1"/>
          <p:nvPr>
            <p:ph idx="1" type="body"/>
          </p:nvPr>
        </p:nvSpPr>
        <p:spPr>
          <a:xfrm>
            <a:off x="1504060" y="1546789"/>
            <a:ext cx="10468598" cy="4965106"/>
          </a:xfrm>
          <a:prstGeom prst="rect">
            <a:avLst/>
          </a:prstGeom>
          <a:gradFill>
            <a:gsLst>
              <a:gs pos="0">
                <a:srgbClr val="C4FFE1"/>
              </a:gs>
              <a:gs pos="35000">
                <a:srgbClr val="D5FFEA"/>
              </a:gs>
              <a:gs pos="100000">
                <a:srgbClr val="ECFFF7"/>
              </a:gs>
            </a:gsLst>
            <a:lin ang="16200000" scaled="0"/>
          </a:gradFill>
          <a:ln>
            <a:noFill/>
          </a:ln>
          <a:effectLst>
            <a:outerShdw blurRad="149987" algn="ctr" dir="8460000" dist="250190">
              <a:srgbClr val="000000">
                <a:alpha val="27843"/>
              </a:srgbClr>
            </a:outerShdw>
          </a:effectLst>
        </p:spPr>
        <p:txBody>
          <a:bodyPr anchorCtr="0" anchor="t" bIns="45700" lIns="91425" spcFirstLastPara="1" rIns="91425" wrap="square" tIns="45700">
            <a:normAutofit fontScale="77500" lnSpcReduction="20000"/>
          </a:bodyPr>
          <a:lstStyle/>
          <a:p>
            <a:pPr indent="0" lvl="0" marL="0" rtl="0" algn="l">
              <a:lnSpc>
                <a:spcPct val="110000"/>
              </a:lnSpc>
              <a:spcBef>
                <a:spcPts val="0"/>
              </a:spcBef>
              <a:spcAft>
                <a:spcPts val="0"/>
              </a:spcAft>
              <a:buSzPct val="109999"/>
              <a:buNone/>
            </a:pPr>
            <a:r>
              <a:rPr b="1" lang="en-US" sz="3100">
                <a:solidFill>
                  <a:srgbClr val="FF0000"/>
                </a:solidFill>
                <a:latin typeface="Libre Franklin"/>
                <a:ea typeface="Libre Franklin"/>
                <a:cs typeface="Libre Franklin"/>
                <a:sym typeface="Libre Franklin"/>
              </a:rPr>
              <a:t>UNIT 2A: The Internet &amp; the Web </a:t>
            </a:r>
            <a:endParaRPr/>
          </a:p>
          <a:p>
            <a:pPr indent="0" lvl="0" marL="0" rtl="0" algn="l">
              <a:lnSpc>
                <a:spcPct val="110000"/>
              </a:lnSpc>
              <a:spcBef>
                <a:spcPts val="0"/>
              </a:spcBef>
              <a:spcAft>
                <a:spcPts val="0"/>
              </a:spcAft>
              <a:buSzPct val="110000"/>
              <a:buNone/>
            </a:pPr>
            <a:r>
              <a:t/>
            </a:r>
            <a:endParaRPr b="1" sz="2600"/>
          </a:p>
          <a:p>
            <a:pPr indent="0" lvl="0" marL="0" rtl="0" algn="l">
              <a:lnSpc>
                <a:spcPct val="110000"/>
              </a:lnSpc>
              <a:spcBef>
                <a:spcPts val="0"/>
              </a:spcBef>
              <a:spcAft>
                <a:spcPts val="0"/>
              </a:spcAft>
              <a:buSzPct val="110000"/>
              <a:buNone/>
            </a:pPr>
            <a:r>
              <a:rPr b="1" lang="en-US" sz="2600">
                <a:solidFill>
                  <a:schemeClr val="dk1"/>
                </a:solidFill>
                <a:latin typeface="Libre Franklin"/>
                <a:ea typeface="Libre Franklin"/>
                <a:cs typeface="Libre Franklin"/>
                <a:sym typeface="Libre Franklin"/>
              </a:rPr>
              <a:t>2.1</a:t>
            </a:r>
            <a:r>
              <a:rPr lang="en-US" sz="2600">
                <a:solidFill>
                  <a:schemeClr val="dk1"/>
                </a:solidFill>
                <a:latin typeface="Libre Franklin"/>
                <a:ea typeface="Libre Franklin"/>
                <a:cs typeface="Libre Franklin"/>
                <a:sym typeface="Libre Franklin"/>
              </a:rPr>
              <a:t>  Connecting to the Internet: Narrowband, Broadband, &amp; Access Providers</a:t>
            </a:r>
            <a:endParaRPr/>
          </a:p>
          <a:p>
            <a:pPr indent="-133572" lvl="0" marL="274320" rtl="0" algn="l">
              <a:lnSpc>
                <a:spcPct val="110000"/>
              </a:lnSpc>
              <a:spcBef>
                <a:spcPts val="0"/>
              </a:spcBef>
              <a:spcAft>
                <a:spcPts val="0"/>
              </a:spcAft>
              <a:buSzPct val="110000"/>
              <a:buNone/>
            </a:pPr>
            <a:r>
              <a:t/>
            </a:r>
            <a:endParaRPr b="1" sz="2600"/>
          </a:p>
          <a:p>
            <a:pPr indent="0" lvl="0" marL="0" rtl="0" algn="l">
              <a:lnSpc>
                <a:spcPct val="110000"/>
              </a:lnSpc>
              <a:spcBef>
                <a:spcPts val="0"/>
              </a:spcBef>
              <a:spcAft>
                <a:spcPts val="0"/>
              </a:spcAft>
              <a:buSzPct val="110000"/>
              <a:buNone/>
            </a:pPr>
            <a:r>
              <a:rPr b="1" lang="en-US" sz="2600">
                <a:solidFill>
                  <a:schemeClr val="dk1"/>
                </a:solidFill>
                <a:latin typeface="Libre Franklin"/>
                <a:ea typeface="Libre Franklin"/>
                <a:cs typeface="Libre Franklin"/>
                <a:sym typeface="Libre Franklin"/>
              </a:rPr>
              <a:t>2.2</a:t>
            </a:r>
            <a:r>
              <a:rPr lang="en-US" sz="2600">
                <a:solidFill>
                  <a:schemeClr val="dk1"/>
                </a:solidFill>
                <a:latin typeface="Libre Franklin"/>
                <a:ea typeface="Libre Franklin"/>
                <a:cs typeface="Libre Franklin"/>
                <a:sym typeface="Libre Franklin"/>
              </a:rPr>
              <a:t>  How Does the Internet Work?       </a:t>
            </a:r>
            <a:endParaRPr/>
          </a:p>
          <a:p>
            <a:pPr indent="-133572" lvl="0" marL="274320" rtl="0" algn="l">
              <a:lnSpc>
                <a:spcPct val="110000"/>
              </a:lnSpc>
              <a:spcBef>
                <a:spcPts val="0"/>
              </a:spcBef>
              <a:spcAft>
                <a:spcPts val="0"/>
              </a:spcAft>
              <a:buSzPct val="110000"/>
              <a:buNone/>
            </a:pPr>
            <a:r>
              <a:t/>
            </a:r>
            <a:endParaRPr b="1" sz="2600"/>
          </a:p>
          <a:p>
            <a:pPr indent="0" lvl="0" marL="0" rtl="0" algn="l">
              <a:lnSpc>
                <a:spcPct val="110000"/>
              </a:lnSpc>
              <a:spcBef>
                <a:spcPts val="0"/>
              </a:spcBef>
              <a:spcAft>
                <a:spcPts val="0"/>
              </a:spcAft>
              <a:buSzPct val="110000"/>
              <a:buNone/>
            </a:pPr>
            <a:r>
              <a:rPr b="1" lang="en-US" sz="2600">
                <a:solidFill>
                  <a:schemeClr val="dk1"/>
                </a:solidFill>
                <a:latin typeface="Libre Franklin"/>
                <a:ea typeface="Libre Franklin"/>
                <a:cs typeface="Libre Franklin"/>
                <a:sym typeface="Libre Franklin"/>
              </a:rPr>
              <a:t>2.3  </a:t>
            </a:r>
            <a:r>
              <a:rPr lang="en-US" sz="2600">
                <a:solidFill>
                  <a:schemeClr val="dk1"/>
                </a:solidFill>
                <a:latin typeface="Libre Franklin"/>
                <a:ea typeface="Libre Franklin"/>
                <a:cs typeface="Libre Franklin"/>
                <a:sym typeface="Libre Franklin"/>
              </a:rPr>
              <a:t>The World Wide Web</a:t>
            </a:r>
            <a:endParaRPr/>
          </a:p>
          <a:p>
            <a:pPr indent="0" lvl="0" marL="0" rtl="0" algn="l">
              <a:lnSpc>
                <a:spcPct val="110000"/>
              </a:lnSpc>
              <a:spcBef>
                <a:spcPts val="0"/>
              </a:spcBef>
              <a:spcAft>
                <a:spcPts val="0"/>
              </a:spcAft>
              <a:buSzPct val="110000"/>
              <a:buNone/>
            </a:pPr>
            <a:r>
              <a:t/>
            </a:r>
            <a:endParaRPr b="1" sz="2600"/>
          </a:p>
          <a:p>
            <a:pPr indent="0" lvl="0" marL="0" rtl="0" algn="l">
              <a:lnSpc>
                <a:spcPct val="110000"/>
              </a:lnSpc>
              <a:spcBef>
                <a:spcPts val="0"/>
              </a:spcBef>
              <a:spcAft>
                <a:spcPts val="0"/>
              </a:spcAft>
              <a:buSzPct val="109999"/>
              <a:buNone/>
            </a:pPr>
            <a:r>
              <a:rPr b="1" lang="en-US" sz="3100">
                <a:solidFill>
                  <a:srgbClr val="FF0000"/>
                </a:solidFill>
                <a:latin typeface="Libre Franklin"/>
                <a:ea typeface="Libre Franklin"/>
                <a:cs typeface="Libre Franklin"/>
                <a:sym typeface="Libre Franklin"/>
              </a:rPr>
              <a:t>UNIT 2B: The Riches &amp; Risks of Internet Use</a:t>
            </a:r>
            <a:endParaRPr/>
          </a:p>
          <a:p>
            <a:pPr indent="0" lvl="0" marL="0" rtl="0" algn="l">
              <a:lnSpc>
                <a:spcPct val="110000"/>
              </a:lnSpc>
              <a:spcBef>
                <a:spcPts val="0"/>
              </a:spcBef>
              <a:spcAft>
                <a:spcPts val="0"/>
              </a:spcAft>
              <a:buSzPct val="110000"/>
              <a:buNone/>
            </a:pPr>
            <a:r>
              <a:t/>
            </a:r>
            <a:endParaRPr b="1" sz="2000">
              <a:solidFill>
                <a:srgbClr val="FF0000"/>
              </a:solidFill>
            </a:endParaRPr>
          </a:p>
          <a:p>
            <a:pPr indent="0" lvl="0" marL="0" rtl="0" algn="l">
              <a:lnSpc>
                <a:spcPct val="110000"/>
              </a:lnSpc>
              <a:spcBef>
                <a:spcPts val="0"/>
              </a:spcBef>
              <a:spcAft>
                <a:spcPts val="0"/>
              </a:spcAft>
              <a:buSzPct val="110000"/>
              <a:buNone/>
            </a:pPr>
            <a:r>
              <a:rPr b="1" lang="en-US" sz="2600">
                <a:solidFill>
                  <a:schemeClr val="dk1"/>
                </a:solidFill>
                <a:latin typeface="Libre Franklin"/>
                <a:ea typeface="Libre Franklin"/>
                <a:cs typeface="Libre Franklin"/>
                <a:sym typeface="Libre Franklin"/>
              </a:rPr>
              <a:t>2.4</a:t>
            </a:r>
            <a:r>
              <a:rPr lang="en-US" sz="2600">
                <a:solidFill>
                  <a:schemeClr val="dk1"/>
                </a:solidFill>
                <a:latin typeface="Libre Franklin"/>
                <a:ea typeface="Libre Franklin"/>
                <a:cs typeface="Libre Franklin"/>
                <a:sym typeface="Libre Franklin"/>
              </a:rPr>
              <a:t>  Email, Instant Messaging &amp; Other Ways of Communicating over the Net</a:t>
            </a:r>
            <a:endParaRPr b="1" sz="2600"/>
          </a:p>
          <a:p>
            <a:pPr indent="0" lvl="0" marL="0" rtl="0" algn="l">
              <a:lnSpc>
                <a:spcPct val="110000"/>
              </a:lnSpc>
              <a:spcBef>
                <a:spcPts val="0"/>
              </a:spcBef>
              <a:spcAft>
                <a:spcPts val="0"/>
              </a:spcAft>
              <a:buSzPct val="110000"/>
              <a:buNone/>
            </a:pPr>
            <a:r>
              <a:t/>
            </a:r>
            <a:endParaRPr b="1" sz="2600"/>
          </a:p>
          <a:p>
            <a:pPr indent="0" lvl="0" marL="0" rtl="0" algn="l">
              <a:lnSpc>
                <a:spcPct val="110000"/>
              </a:lnSpc>
              <a:spcBef>
                <a:spcPts val="0"/>
              </a:spcBef>
              <a:spcAft>
                <a:spcPts val="0"/>
              </a:spcAft>
              <a:buSzPct val="110000"/>
              <a:buNone/>
            </a:pPr>
            <a:r>
              <a:rPr b="1" lang="en-US" sz="2600">
                <a:solidFill>
                  <a:schemeClr val="dk1"/>
                </a:solidFill>
                <a:latin typeface="Libre Franklin"/>
                <a:ea typeface="Libre Franklin"/>
                <a:cs typeface="Libre Franklin"/>
                <a:sym typeface="Libre Franklin"/>
              </a:rPr>
              <a:t>2.5</a:t>
            </a:r>
            <a:r>
              <a:rPr lang="en-US" sz="2600">
                <a:solidFill>
                  <a:schemeClr val="dk1"/>
                </a:solidFill>
                <a:latin typeface="Libre Franklin"/>
                <a:ea typeface="Libre Franklin"/>
                <a:cs typeface="Libre Franklin"/>
                <a:sym typeface="Libre Franklin"/>
              </a:rPr>
              <a:t>  The Online Gold Mine: Telephony, Multimedia, Webcasting, Blogs, E-Commerce,                                                  	    &amp; Social Networking</a:t>
            </a:r>
            <a:endParaRPr/>
          </a:p>
          <a:p>
            <a:pPr indent="-133572" lvl="0" marL="274320" rtl="0" algn="l">
              <a:lnSpc>
                <a:spcPct val="110000"/>
              </a:lnSpc>
              <a:spcBef>
                <a:spcPts val="0"/>
              </a:spcBef>
              <a:spcAft>
                <a:spcPts val="0"/>
              </a:spcAft>
              <a:buSzPct val="110000"/>
              <a:buNone/>
            </a:pPr>
            <a:r>
              <a:t/>
            </a:r>
            <a:endParaRPr b="1" sz="2600"/>
          </a:p>
          <a:p>
            <a:pPr indent="0" lvl="0" marL="0" rtl="0" algn="l">
              <a:lnSpc>
                <a:spcPct val="110000"/>
              </a:lnSpc>
              <a:spcBef>
                <a:spcPts val="0"/>
              </a:spcBef>
              <a:spcAft>
                <a:spcPts val="0"/>
              </a:spcAft>
              <a:buSzPct val="110000"/>
              <a:buNone/>
            </a:pPr>
            <a:r>
              <a:rPr b="1" lang="en-US" sz="2600">
                <a:solidFill>
                  <a:schemeClr val="dk1"/>
                </a:solidFill>
                <a:latin typeface="Libre Franklin"/>
                <a:ea typeface="Libre Franklin"/>
                <a:cs typeface="Libre Franklin"/>
                <a:sym typeface="Libre Franklin"/>
              </a:rPr>
              <a:t>2.6</a:t>
            </a:r>
            <a:r>
              <a:rPr lang="en-US" sz="2600">
                <a:solidFill>
                  <a:schemeClr val="dk1"/>
                </a:solidFill>
                <a:latin typeface="Libre Franklin"/>
                <a:ea typeface="Libre Franklin"/>
                <a:cs typeface="Libre Franklin"/>
                <a:sym typeface="Libre Franklin"/>
              </a:rPr>
              <a:t>  The Intrusive Internet: Snooping, Spamming, Spoofing, Phishing, Pharming, Cookies,          	    Spyware &amp; Malware</a:t>
            </a:r>
            <a:endParaRPr/>
          </a:p>
          <a:p>
            <a:pPr indent="-122745" lvl="0" marL="274320" rtl="0" algn="l">
              <a:lnSpc>
                <a:spcPct val="110000"/>
              </a:lnSpc>
              <a:spcBef>
                <a:spcPts val="434"/>
              </a:spcBef>
              <a:spcAft>
                <a:spcPts val="0"/>
              </a:spcAft>
              <a:buSzPct val="110000"/>
              <a:buNone/>
            </a:pPr>
            <a:r>
              <a:t/>
            </a:r>
            <a:endParaRPr/>
          </a:p>
        </p:txBody>
      </p:sp>
      <p:sp>
        <p:nvSpPr>
          <p:cNvPr id="143" name="Google Shape;143;p2"/>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C:\Users\user\AppData\Local\Microsoft\Windows\Temporary Internet Files\Content.IE5\C79X6YT8\MP900398779[1].jpg" id="144" name="Google Shape;144;p2"/>
          <p:cNvPicPr preferRelativeResize="0"/>
          <p:nvPr/>
        </p:nvPicPr>
        <p:blipFill rotWithShape="1">
          <a:blip r:embed="rId3">
            <a:alphaModFix/>
          </a:blip>
          <a:srcRect b="0" l="0" r="0" t="0"/>
          <a:stretch/>
        </p:blipFill>
        <p:spPr>
          <a:xfrm>
            <a:off x="9847665" y="413934"/>
            <a:ext cx="1828807" cy="192024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
        <p:nvSpPr>
          <p:cNvPr id="145" name="Google Shape;145;p2"/>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20"/>
          <p:cNvSpPr txBox="1"/>
          <p:nvPr>
            <p:ph type="title"/>
          </p:nvPr>
        </p:nvSpPr>
        <p:spPr>
          <a:xfrm>
            <a:off x="1506071" y="0"/>
            <a:ext cx="10588698" cy="11887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113B49"/>
              </a:buClr>
              <a:buSzPts val="4000"/>
              <a:buFont typeface="Libre Franklin Medium"/>
              <a:buNone/>
            </a:pPr>
            <a:r>
              <a:rPr lang="en-US"/>
              <a:t>IP ADDRESS</a:t>
            </a:r>
            <a:endParaRPr/>
          </a:p>
        </p:txBody>
      </p:sp>
      <p:sp>
        <p:nvSpPr>
          <p:cNvPr id="299" name="Google Shape;299;p20"/>
          <p:cNvSpPr txBox="1"/>
          <p:nvPr>
            <p:ph idx="1" type="body"/>
          </p:nvPr>
        </p:nvSpPr>
        <p:spPr>
          <a:xfrm>
            <a:off x="2074225" y="1817225"/>
            <a:ext cx="9508175" cy="4308938"/>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3080"/>
              <a:buChar char="•"/>
            </a:pPr>
            <a:r>
              <a:rPr lang="en-US"/>
              <a:t>An Internet Protocol (IP) address uniquely identifies each computer and device connected to the Internet. </a:t>
            </a:r>
            <a:endParaRPr/>
          </a:p>
          <a:p>
            <a:pPr indent="-274320" lvl="0" marL="274320" rtl="0" algn="l">
              <a:spcBef>
                <a:spcPts val="560"/>
              </a:spcBef>
              <a:spcAft>
                <a:spcPts val="0"/>
              </a:spcAft>
              <a:buSzPts val="3080"/>
              <a:buChar char="•"/>
            </a:pPr>
            <a:r>
              <a:rPr lang="en-US"/>
              <a:t>An IP address consists of four sets of numbers between 0 and 255 separated by decimals (called a dotted quad )— for example, 1.160.10.240. </a:t>
            </a:r>
            <a:endParaRPr/>
          </a:p>
          <a:p>
            <a:pPr indent="-274320" lvl="0" marL="274320" rtl="0" algn="l">
              <a:spcBef>
                <a:spcPts val="560"/>
              </a:spcBef>
              <a:spcAft>
                <a:spcPts val="0"/>
              </a:spcAft>
              <a:buSzPts val="3080"/>
              <a:buChar char="•"/>
            </a:pPr>
            <a:r>
              <a:rPr lang="en-US"/>
              <a:t>There are two types of IP addresses, </a:t>
            </a:r>
            <a:r>
              <a:rPr b="1" lang="en-US"/>
              <a:t>dynamic and static.</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21"/>
          <p:cNvSpPr txBox="1"/>
          <p:nvPr>
            <p:ph type="title"/>
          </p:nvPr>
        </p:nvSpPr>
        <p:spPr>
          <a:xfrm>
            <a:off x="3657600" y="2303946"/>
            <a:ext cx="8423564" cy="181915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Clr>
                <a:schemeClr val="lt1"/>
              </a:buClr>
              <a:buSzPts val="5400"/>
              <a:buFont typeface="Libre Franklin Medium"/>
              <a:buNone/>
            </a:pPr>
            <a:r>
              <a:rPr lang="en-US"/>
              <a:t>2.3 </a:t>
            </a:r>
            <a:r>
              <a:rPr lang="en-US" sz="4800"/>
              <a:t>The World Wide Web</a:t>
            </a:r>
            <a:endParaRPr/>
          </a:p>
        </p:txBody>
      </p:sp>
      <p:sp>
        <p:nvSpPr>
          <p:cNvPr id="305" name="Google Shape;305;p21"/>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06" name="Google Shape;306;p21"/>
          <p:cNvPicPr preferRelativeResize="0"/>
          <p:nvPr/>
        </p:nvPicPr>
        <p:blipFill rotWithShape="1">
          <a:blip r:embed="rId3">
            <a:alphaModFix/>
          </a:blip>
          <a:srcRect b="0" l="0" r="0" t="0"/>
          <a:stretch/>
        </p:blipFill>
        <p:spPr>
          <a:xfrm>
            <a:off x="11242357" y="162877"/>
            <a:ext cx="780015" cy="780015"/>
          </a:xfrm>
          <a:prstGeom prst="rect">
            <a:avLst/>
          </a:prstGeom>
          <a:noFill/>
          <a:ln>
            <a:noFill/>
          </a:ln>
        </p:spPr>
      </p:pic>
      <p:sp>
        <p:nvSpPr>
          <p:cNvPr id="307" name="Google Shape;307;p21"/>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22"/>
          <p:cNvSpPr txBox="1"/>
          <p:nvPr>
            <p:ph type="title"/>
          </p:nvPr>
        </p:nvSpPr>
        <p:spPr>
          <a:xfrm>
            <a:off x="1506071" y="0"/>
            <a:ext cx="10588698" cy="1188720"/>
          </a:xfrm>
          <a:prstGeom prst="rect">
            <a:avLst/>
          </a:prstGeom>
          <a:noFill/>
          <a:ln>
            <a:noFill/>
          </a:ln>
        </p:spPr>
        <p:txBody>
          <a:bodyPr anchorCtr="0" anchor="ctr" bIns="45700" lIns="91425" spcFirstLastPara="1" rIns="91425" wrap="square" tIns="45700">
            <a:normAutofit fontScale="90000"/>
          </a:bodyPr>
          <a:lstStyle/>
          <a:p>
            <a:pPr indent="0" lvl="0" marL="0" rtl="0" algn="l">
              <a:spcBef>
                <a:spcPts val="0"/>
              </a:spcBef>
              <a:spcAft>
                <a:spcPts val="0"/>
              </a:spcAft>
              <a:buClr>
                <a:srgbClr val="113B49"/>
              </a:buClr>
              <a:buSzPct val="100000"/>
              <a:buFont typeface="Libre Franklin Medium"/>
              <a:buNone/>
            </a:pPr>
            <a:r>
              <a:rPr lang="en-US"/>
              <a:t>The Face of the Web: Browsers, Websites,                  &amp; Web Pages</a:t>
            </a:r>
            <a:endParaRPr/>
          </a:p>
        </p:txBody>
      </p:sp>
      <p:sp>
        <p:nvSpPr>
          <p:cNvPr id="313" name="Google Shape;313;p22"/>
          <p:cNvSpPr txBox="1"/>
          <p:nvPr>
            <p:ph idx="1" type="body"/>
          </p:nvPr>
        </p:nvSpPr>
        <p:spPr>
          <a:xfrm>
            <a:off x="1494845" y="1614115"/>
            <a:ext cx="10087555" cy="4770782"/>
          </a:xfrm>
          <a:prstGeom prst="rect">
            <a:avLst/>
          </a:prstGeom>
          <a:noFill/>
          <a:ln>
            <a:noFill/>
          </a:ln>
        </p:spPr>
        <p:txBody>
          <a:bodyPr anchorCtr="0" anchor="t" bIns="45700" lIns="91425" spcFirstLastPara="1" rIns="91425" wrap="square" tIns="45700">
            <a:normAutofit lnSpcReduction="10000"/>
          </a:bodyPr>
          <a:lstStyle/>
          <a:p>
            <a:pPr indent="0" lvl="0" marL="0" rtl="0" algn="l">
              <a:spcBef>
                <a:spcPts val="0"/>
              </a:spcBef>
              <a:spcAft>
                <a:spcPts val="0"/>
              </a:spcAft>
              <a:buSzPts val="2640"/>
              <a:buNone/>
            </a:pPr>
            <a:r>
              <a:rPr b="1" i="1" lang="en-US" sz="2400">
                <a:solidFill>
                  <a:srgbClr val="757070"/>
                </a:solidFill>
              </a:rPr>
              <a:t>The World Wide Web brought multimedia to the Internet.</a:t>
            </a:r>
            <a:endParaRPr b="1" sz="2400">
              <a:solidFill>
                <a:srgbClr val="757070"/>
              </a:solidFill>
            </a:endParaRPr>
          </a:p>
          <a:p>
            <a:pPr indent="-274320" lvl="0" marL="274320" rtl="0" algn="l">
              <a:spcBef>
                <a:spcPts val="480"/>
              </a:spcBef>
              <a:spcAft>
                <a:spcPts val="0"/>
              </a:spcAft>
              <a:buSzPts val="2640"/>
              <a:buChar char="•"/>
            </a:pPr>
            <a:r>
              <a:rPr b="1" lang="en-US" sz="2400"/>
              <a:t>The web and the Internet are not the same</a:t>
            </a:r>
            <a:r>
              <a:rPr lang="en-US" sz="2400"/>
              <a:t>; the web is multimedia-based, and the Internet is not. The Internet is the infrastructure that supports the web.</a:t>
            </a:r>
            <a:endParaRPr/>
          </a:p>
          <a:p>
            <a:pPr indent="-274320" lvl="0" marL="274320" rtl="0" algn="l">
              <a:spcBef>
                <a:spcPts val="480"/>
              </a:spcBef>
              <a:spcAft>
                <a:spcPts val="0"/>
              </a:spcAft>
              <a:buSzPts val="2640"/>
              <a:buChar char="•"/>
            </a:pPr>
            <a:r>
              <a:rPr b="1" lang="en-US" sz="2400"/>
              <a:t>A </a:t>
            </a:r>
            <a:r>
              <a:rPr b="1" i="1" lang="en-US" sz="2400">
                <a:solidFill>
                  <a:srgbClr val="EB7D5F"/>
                </a:solidFill>
              </a:rPr>
              <a:t>browser</a:t>
            </a:r>
            <a:r>
              <a:rPr b="1" lang="en-US" sz="2400">
                <a:solidFill>
                  <a:srgbClr val="EB7D5F"/>
                </a:solidFill>
              </a:rPr>
              <a:t> </a:t>
            </a:r>
            <a:r>
              <a:rPr b="1" lang="en-US" sz="2400"/>
              <a:t>is software that gets you to websites and their individual web pages and displays the content in such a way that the content appears mostly the same regardless of the computer, operating system, and display monitor.</a:t>
            </a:r>
            <a:endParaRPr/>
          </a:p>
          <a:p>
            <a:pPr indent="0" lvl="1" marL="457200" rtl="0" algn="l">
              <a:spcBef>
                <a:spcPts val="440"/>
              </a:spcBef>
              <a:spcAft>
                <a:spcPts val="0"/>
              </a:spcAft>
              <a:buSzPts val="2420"/>
              <a:buNone/>
            </a:pPr>
            <a:r>
              <a:rPr lang="en-US" sz="2200"/>
              <a:t>Examples = Internet Explorer </a:t>
            </a:r>
            <a:endParaRPr/>
          </a:p>
          <a:p>
            <a:pPr indent="0" lvl="1" marL="342900" rtl="0" algn="l">
              <a:spcBef>
                <a:spcPts val="600"/>
              </a:spcBef>
              <a:spcAft>
                <a:spcPts val="0"/>
              </a:spcAft>
              <a:buSzPts val="2420"/>
              <a:buNone/>
            </a:pPr>
            <a:r>
              <a:rPr lang="en-US" sz="2200"/>
              <a:t>       Mozilla FireFox</a:t>
            </a:r>
            <a:endParaRPr/>
          </a:p>
          <a:p>
            <a:pPr indent="0" lvl="1" marL="342900" rtl="0" algn="l">
              <a:spcBef>
                <a:spcPts val="600"/>
              </a:spcBef>
              <a:spcAft>
                <a:spcPts val="0"/>
              </a:spcAft>
              <a:buSzPts val="2420"/>
              <a:buNone/>
            </a:pPr>
            <a:r>
              <a:rPr lang="en-US" sz="2200"/>
              <a:t>       Apple Macintosh’s Safari </a:t>
            </a:r>
            <a:endParaRPr/>
          </a:p>
          <a:p>
            <a:pPr indent="0" lvl="1" marL="342900" rtl="0" algn="l">
              <a:spcBef>
                <a:spcPts val="600"/>
              </a:spcBef>
              <a:spcAft>
                <a:spcPts val="0"/>
              </a:spcAft>
              <a:buSzPts val="2420"/>
              <a:buNone/>
            </a:pPr>
            <a:r>
              <a:rPr lang="en-US" sz="2200"/>
              <a:t>       Google’s Chrome </a:t>
            </a:r>
            <a:endParaRPr/>
          </a:p>
          <a:p>
            <a:pPr indent="0" lvl="1" marL="342900" rtl="0" algn="l">
              <a:spcBef>
                <a:spcPts val="600"/>
              </a:spcBef>
              <a:spcAft>
                <a:spcPts val="0"/>
              </a:spcAft>
              <a:buSzPts val="2420"/>
              <a:buNone/>
            </a:pPr>
            <a:r>
              <a:rPr lang="en-US" sz="2200"/>
              <a:t>       Microsoft’s Bing</a:t>
            </a:r>
            <a:endParaRPr/>
          </a:p>
          <a:p>
            <a:pPr indent="-78740" lvl="0" marL="274320" rtl="0" algn="l">
              <a:spcBef>
                <a:spcPts val="560"/>
              </a:spcBef>
              <a:spcAft>
                <a:spcPts val="0"/>
              </a:spcAft>
              <a:buSzPts val="3080"/>
              <a:buNone/>
            </a:pPr>
            <a:r>
              <a:t/>
            </a:r>
            <a:endParaRPr/>
          </a:p>
        </p:txBody>
      </p:sp>
      <p:sp>
        <p:nvSpPr>
          <p:cNvPr id="314" name="Google Shape;314;p22"/>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15" name="Google Shape;315;p22"/>
          <p:cNvPicPr preferRelativeResize="0"/>
          <p:nvPr/>
        </p:nvPicPr>
        <p:blipFill rotWithShape="1">
          <a:blip r:embed="rId3">
            <a:alphaModFix/>
          </a:blip>
          <a:srcRect b="0" l="59556" r="20221" t="0"/>
          <a:stretch/>
        </p:blipFill>
        <p:spPr>
          <a:xfrm>
            <a:off x="5422688" y="5178341"/>
            <a:ext cx="548640" cy="507183"/>
          </a:xfrm>
          <a:prstGeom prst="rect">
            <a:avLst/>
          </a:prstGeom>
          <a:noFill/>
          <a:ln>
            <a:noFill/>
          </a:ln>
        </p:spPr>
      </p:pic>
      <p:pic>
        <p:nvPicPr>
          <p:cNvPr id="316" name="Google Shape;316;p22"/>
          <p:cNvPicPr preferRelativeResize="0"/>
          <p:nvPr/>
        </p:nvPicPr>
        <p:blipFill rotWithShape="1">
          <a:blip r:embed="rId4">
            <a:alphaModFix/>
          </a:blip>
          <a:srcRect b="0" l="0" r="79140" t="0"/>
          <a:stretch/>
        </p:blipFill>
        <p:spPr>
          <a:xfrm>
            <a:off x="4472624" y="5546250"/>
            <a:ext cx="548640" cy="491652"/>
          </a:xfrm>
          <a:prstGeom prst="rect">
            <a:avLst/>
          </a:prstGeom>
          <a:noFill/>
          <a:ln>
            <a:noFill/>
          </a:ln>
        </p:spPr>
      </p:pic>
      <p:pic>
        <p:nvPicPr>
          <p:cNvPr id="317" name="Google Shape;317;p22"/>
          <p:cNvPicPr preferRelativeResize="0"/>
          <p:nvPr/>
        </p:nvPicPr>
        <p:blipFill rotWithShape="1">
          <a:blip r:embed="rId5">
            <a:alphaModFix/>
          </a:blip>
          <a:srcRect b="0" l="19416" r="58639" t="0"/>
          <a:stretch/>
        </p:blipFill>
        <p:spPr>
          <a:xfrm>
            <a:off x="4198304" y="4786016"/>
            <a:ext cx="548640" cy="467361"/>
          </a:xfrm>
          <a:prstGeom prst="rect">
            <a:avLst/>
          </a:prstGeom>
          <a:noFill/>
          <a:ln>
            <a:noFill/>
          </a:ln>
        </p:spPr>
      </p:pic>
      <p:pic>
        <p:nvPicPr>
          <p:cNvPr id="318" name="Google Shape;318;p22"/>
          <p:cNvPicPr preferRelativeResize="0"/>
          <p:nvPr/>
        </p:nvPicPr>
        <p:blipFill rotWithShape="1">
          <a:blip r:embed="rId6">
            <a:alphaModFix/>
          </a:blip>
          <a:srcRect b="0" l="79906" r="0" t="0"/>
          <a:stretch/>
        </p:blipFill>
        <p:spPr>
          <a:xfrm>
            <a:off x="5479879" y="4432183"/>
            <a:ext cx="491449" cy="457200"/>
          </a:xfrm>
          <a:prstGeom prst="rect">
            <a:avLst/>
          </a:prstGeom>
          <a:noFill/>
          <a:ln>
            <a:noFill/>
          </a:ln>
        </p:spPr>
      </p:pic>
      <p:pic>
        <p:nvPicPr>
          <p:cNvPr id="319" name="Google Shape;319;p22"/>
          <p:cNvPicPr preferRelativeResize="0"/>
          <p:nvPr/>
        </p:nvPicPr>
        <p:blipFill rotWithShape="1">
          <a:blip r:embed="rId7">
            <a:alphaModFix/>
          </a:blip>
          <a:srcRect b="0" l="0" r="0" t="0"/>
          <a:stretch/>
        </p:blipFill>
        <p:spPr>
          <a:xfrm>
            <a:off x="1740011" y="5942930"/>
            <a:ext cx="548640" cy="548640"/>
          </a:xfrm>
          <a:prstGeom prst="rect">
            <a:avLst/>
          </a:prstGeom>
          <a:noFill/>
          <a:ln>
            <a:noFill/>
          </a:ln>
        </p:spPr>
      </p:pic>
      <p:sp>
        <p:nvSpPr>
          <p:cNvPr id="320" name="Google Shape;320;p22"/>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23"/>
          <p:cNvSpPr txBox="1"/>
          <p:nvPr>
            <p:ph idx="1" type="body"/>
          </p:nvPr>
        </p:nvSpPr>
        <p:spPr>
          <a:xfrm>
            <a:off x="1582311" y="1693629"/>
            <a:ext cx="10000090" cy="4673616"/>
          </a:xfrm>
          <a:prstGeom prst="rect">
            <a:avLst/>
          </a:prstGeom>
          <a:noFill/>
          <a:ln>
            <a:noFill/>
          </a:ln>
        </p:spPr>
        <p:txBody>
          <a:bodyPr anchorCtr="0" anchor="t" bIns="45700" lIns="91425" spcFirstLastPara="1" rIns="91425" wrap="square" tIns="45700">
            <a:normAutofit lnSpcReduction="10000"/>
          </a:bodyPr>
          <a:lstStyle/>
          <a:p>
            <a:pPr indent="-274320" lvl="0" marL="274320" rtl="0" algn="l">
              <a:spcBef>
                <a:spcPts val="0"/>
              </a:spcBef>
              <a:spcAft>
                <a:spcPts val="0"/>
              </a:spcAft>
              <a:buSzPts val="3080"/>
              <a:buChar char="•"/>
            </a:pPr>
            <a:r>
              <a:rPr b="1" lang="en-US">
                <a:solidFill>
                  <a:srgbClr val="EB7D5F"/>
                </a:solidFill>
              </a:rPr>
              <a:t>Website</a:t>
            </a:r>
            <a:endParaRPr/>
          </a:p>
          <a:p>
            <a:pPr indent="-285750" lvl="1" marL="742950" rtl="0" algn="l">
              <a:spcBef>
                <a:spcPts val="480"/>
              </a:spcBef>
              <a:spcAft>
                <a:spcPts val="0"/>
              </a:spcAft>
              <a:buSzPts val="2640"/>
              <a:buChar char="•"/>
            </a:pPr>
            <a:r>
              <a:rPr lang="en-US"/>
              <a:t>The location on a particular computer (server) that has a unique address; example = </a:t>
            </a:r>
            <a:r>
              <a:rPr lang="en-US" u="sng">
                <a:solidFill>
                  <a:schemeClr val="hlink"/>
                </a:solidFill>
                <a:hlinkClick r:id="rId3"/>
              </a:rPr>
              <a:t>www.barnesandnoble.com</a:t>
            </a:r>
            <a:r>
              <a:rPr lang="en-US"/>
              <a:t>, </a:t>
            </a:r>
            <a:r>
              <a:rPr lang="en-US" u="sng">
                <a:solidFill>
                  <a:schemeClr val="hlink"/>
                </a:solidFill>
                <a:hlinkClick r:id="rId4"/>
              </a:rPr>
              <a:t>www.mcgraw-hill.com</a:t>
            </a:r>
            <a:endParaRPr/>
          </a:p>
          <a:p>
            <a:pPr indent="-285750" lvl="1" marL="742950" rtl="0" algn="l">
              <a:spcBef>
                <a:spcPts val="480"/>
              </a:spcBef>
              <a:spcAft>
                <a:spcPts val="0"/>
              </a:spcAft>
              <a:buSzPts val="2640"/>
              <a:buChar char="•"/>
            </a:pPr>
            <a:r>
              <a:rPr lang="en-US"/>
              <a:t>The website (server) could be anywhere — not necessarily at company headquarters</a:t>
            </a:r>
            <a:endParaRPr/>
          </a:p>
          <a:p>
            <a:pPr indent="-274320" lvl="0" marL="274320" rtl="0" algn="l">
              <a:spcBef>
                <a:spcPts val="560"/>
              </a:spcBef>
              <a:spcAft>
                <a:spcPts val="0"/>
              </a:spcAft>
              <a:buSzPts val="3080"/>
              <a:buChar char="•"/>
            </a:pPr>
            <a:r>
              <a:rPr b="1" lang="en-US">
                <a:solidFill>
                  <a:srgbClr val="EB7D5F"/>
                </a:solidFill>
              </a:rPr>
              <a:t>Web Page</a:t>
            </a:r>
            <a:endParaRPr/>
          </a:p>
          <a:p>
            <a:pPr indent="-285750" lvl="1" marL="742950" rtl="0" algn="l">
              <a:spcBef>
                <a:spcPts val="480"/>
              </a:spcBef>
              <a:spcAft>
                <a:spcPts val="0"/>
              </a:spcAft>
              <a:buSzPts val="2640"/>
              <a:buChar char="•"/>
            </a:pPr>
            <a:r>
              <a:rPr lang="en-US"/>
              <a:t>A document on the web that can include text, pictures, sound, and video</a:t>
            </a:r>
            <a:endParaRPr/>
          </a:p>
          <a:p>
            <a:pPr indent="-285750" lvl="1" marL="742950" rtl="0" algn="l">
              <a:spcBef>
                <a:spcPts val="480"/>
              </a:spcBef>
              <a:spcAft>
                <a:spcPts val="0"/>
              </a:spcAft>
              <a:buSzPts val="2640"/>
              <a:buChar char="•"/>
            </a:pPr>
            <a:r>
              <a:rPr lang="en-US"/>
              <a:t>The first page on a website is the Home page</a:t>
            </a:r>
            <a:endParaRPr/>
          </a:p>
          <a:p>
            <a:pPr indent="-285750" lvl="1" marL="742950" rtl="0" algn="l">
              <a:spcBef>
                <a:spcPts val="480"/>
              </a:spcBef>
              <a:spcAft>
                <a:spcPts val="0"/>
              </a:spcAft>
              <a:buSzPts val="2640"/>
              <a:buChar char="•"/>
            </a:pPr>
            <a:r>
              <a:rPr lang="en-US"/>
              <a:t>The Home page contains links to other pages on the website (and often other websites)</a:t>
            </a:r>
            <a:endParaRPr/>
          </a:p>
          <a:p>
            <a:pPr indent="-78740" lvl="0" marL="274320" rtl="0" algn="l">
              <a:spcBef>
                <a:spcPts val="560"/>
              </a:spcBef>
              <a:spcAft>
                <a:spcPts val="0"/>
              </a:spcAft>
              <a:buSzPts val="3080"/>
              <a:buNone/>
            </a:pPr>
            <a:r>
              <a:t/>
            </a:r>
            <a:endParaRPr/>
          </a:p>
        </p:txBody>
      </p:sp>
      <p:sp>
        <p:nvSpPr>
          <p:cNvPr id="326" name="Google Shape;326;p23"/>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C:\Users\user\AppData\Local\Microsoft\Windows\Temporary Internet Files\Content.IE5\ZM933P5P\MC900436321[1].png" id="327" name="Google Shape;327;p23"/>
          <p:cNvPicPr preferRelativeResize="0"/>
          <p:nvPr/>
        </p:nvPicPr>
        <p:blipFill rotWithShape="1">
          <a:blip r:embed="rId5">
            <a:alphaModFix/>
          </a:blip>
          <a:srcRect b="0" l="0" r="0" t="0"/>
          <a:stretch/>
        </p:blipFill>
        <p:spPr>
          <a:xfrm>
            <a:off x="10238630" y="795130"/>
            <a:ext cx="1371600" cy="1371600"/>
          </a:xfrm>
          <a:prstGeom prst="rect">
            <a:avLst/>
          </a:prstGeom>
          <a:noFill/>
          <a:ln>
            <a:noFill/>
          </a:ln>
          <a:effectLst>
            <a:outerShdw blurRad="292100" rotWithShape="0" algn="tl" dir="2700000" dist="139700">
              <a:srgbClr val="333333">
                <a:alpha val="64705"/>
              </a:srgbClr>
            </a:outerShdw>
          </a:effectLst>
        </p:spPr>
      </p:pic>
      <p:sp>
        <p:nvSpPr>
          <p:cNvPr id="328" name="Google Shape;328;p23"/>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24"/>
          <p:cNvSpPr txBox="1"/>
          <p:nvPr>
            <p:ph idx="1" type="body"/>
          </p:nvPr>
        </p:nvSpPr>
        <p:spPr>
          <a:xfrm>
            <a:off x="1666614" y="1582311"/>
            <a:ext cx="9915785" cy="4543854"/>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3080"/>
              <a:buChar char="•"/>
            </a:pPr>
            <a:r>
              <a:rPr b="1" lang="en-US">
                <a:solidFill>
                  <a:srgbClr val="EB7D5F"/>
                </a:solidFill>
              </a:rPr>
              <a:t>Uniform Resource Locator (URL): </a:t>
            </a:r>
            <a:r>
              <a:rPr lang="en-US"/>
              <a:t>address for a web page</a:t>
            </a:r>
            <a:endParaRPr/>
          </a:p>
          <a:p>
            <a:pPr indent="-285750" lvl="1" marL="742950" rtl="0" algn="l">
              <a:spcBef>
                <a:spcPts val="0"/>
              </a:spcBef>
              <a:spcAft>
                <a:spcPts val="0"/>
              </a:spcAft>
              <a:buSzPts val="2640"/>
              <a:buChar char="•"/>
            </a:pPr>
            <a:r>
              <a:rPr lang="en-US"/>
              <a:t>A character string that points to a specific piece of information anywhere on the web</a:t>
            </a:r>
            <a:endParaRPr/>
          </a:p>
          <a:p>
            <a:pPr indent="-285750" lvl="1" marL="742950" rtl="0" algn="l">
              <a:spcBef>
                <a:spcPts val="600"/>
              </a:spcBef>
              <a:spcAft>
                <a:spcPts val="0"/>
              </a:spcAft>
              <a:buSzPts val="2640"/>
              <a:buChar char="•"/>
            </a:pPr>
            <a:r>
              <a:rPr lang="en-US"/>
              <a:t>A website’s unique address</a:t>
            </a:r>
            <a:endParaRPr/>
          </a:p>
          <a:p>
            <a:pPr indent="-285750" lvl="1" marL="742950" rtl="0" algn="l">
              <a:lnSpc>
                <a:spcPct val="80000"/>
              </a:lnSpc>
              <a:spcBef>
                <a:spcPts val="600"/>
              </a:spcBef>
              <a:spcAft>
                <a:spcPts val="0"/>
              </a:spcAft>
              <a:buSzPts val="2640"/>
              <a:buChar char="•"/>
            </a:pPr>
            <a:r>
              <a:rPr lang="en-US"/>
              <a:t>It consists of</a:t>
            </a:r>
            <a:endParaRPr/>
          </a:p>
          <a:p>
            <a:pPr indent="-228600" lvl="2" marL="1143000" rtl="0" algn="l">
              <a:lnSpc>
                <a:spcPct val="80000"/>
              </a:lnSpc>
              <a:spcBef>
                <a:spcPts val="400"/>
              </a:spcBef>
              <a:spcAft>
                <a:spcPts val="0"/>
              </a:spcAft>
              <a:buSzPts val="2200"/>
              <a:buChar char="•"/>
            </a:pPr>
            <a:r>
              <a:rPr b="1" lang="en-US">
                <a:solidFill>
                  <a:srgbClr val="8D2C12"/>
                </a:solidFill>
              </a:rPr>
              <a:t>The web protocol, http://</a:t>
            </a:r>
            <a:endParaRPr/>
          </a:p>
          <a:p>
            <a:pPr indent="-228600" lvl="2" marL="1143000" rtl="0" algn="l">
              <a:lnSpc>
                <a:spcPct val="80000"/>
              </a:lnSpc>
              <a:spcBef>
                <a:spcPts val="400"/>
              </a:spcBef>
              <a:spcAft>
                <a:spcPts val="0"/>
              </a:spcAft>
              <a:buSzPts val="2200"/>
              <a:buChar char="•"/>
            </a:pPr>
            <a:r>
              <a:rPr b="1" lang="en-US">
                <a:solidFill>
                  <a:srgbClr val="6B6300"/>
                </a:solidFill>
              </a:rPr>
              <a:t>The domain name of the web server</a:t>
            </a:r>
            <a:endParaRPr/>
          </a:p>
          <a:p>
            <a:pPr indent="-228600" lvl="2" marL="1143000" rtl="0" algn="l">
              <a:lnSpc>
                <a:spcPct val="80000"/>
              </a:lnSpc>
              <a:spcBef>
                <a:spcPts val="400"/>
              </a:spcBef>
              <a:spcAft>
                <a:spcPts val="0"/>
              </a:spcAft>
              <a:buSzPts val="2200"/>
              <a:buChar char="•"/>
            </a:pPr>
            <a:r>
              <a:rPr b="1" lang="en-US">
                <a:solidFill>
                  <a:srgbClr val="1A596E"/>
                </a:solidFill>
              </a:rPr>
              <a:t>The directory name or folder on that server</a:t>
            </a:r>
            <a:endParaRPr/>
          </a:p>
          <a:p>
            <a:pPr indent="-228600" lvl="2" marL="1143000" rtl="0" algn="l">
              <a:lnSpc>
                <a:spcPct val="80000"/>
              </a:lnSpc>
              <a:spcBef>
                <a:spcPts val="400"/>
              </a:spcBef>
              <a:spcAft>
                <a:spcPts val="0"/>
              </a:spcAft>
              <a:buSzPts val="2200"/>
              <a:buChar char="•"/>
            </a:pPr>
            <a:r>
              <a:rPr b="1" lang="en-US">
                <a:solidFill>
                  <a:srgbClr val="FF0000"/>
                </a:solidFill>
              </a:rPr>
              <a:t>The file within the directory, including optional extension</a:t>
            </a:r>
            <a:endParaRPr/>
          </a:p>
          <a:p>
            <a:pPr indent="-78740" lvl="0" marL="274320" rtl="0" algn="l">
              <a:spcBef>
                <a:spcPts val="560"/>
              </a:spcBef>
              <a:spcAft>
                <a:spcPts val="0"/>
              </a:spcAft>
              <a:buSzPts val="3080"/>
              <a:buNone/>
            </a:pPr>
            <a:r>
              <a:t/>
            </a:r>
            <a:endParaRPr/>
          </a:p>
        </p:txBody>
      </p:sp>
      <p:sp>
        <p:nvSpPr>
          <p:cNvPr id="334" name="Google Shape;334;p24"/>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35" name="Google Shape;335;p24"/>
          <p:cNvPicPr preferRelativeResize="0"/>
          <p:nvPr/>
        </p:nvPicPr>
        <p:blipFill rotWithShape="1">
          <a:blip r:embed="rId3">
            <a:alphaModFix/>
          </a:blip>
          <a:srcRect b="0" l="0" r="0" t="0"/>
          <a:stretch/>
        </p:blipFill>
        <p:spPr>
          <a:xfrm>
            <a:off x="3788271" y="5022939"/>
            <a:ext cx="4409524" cy="1322206"/>
          </a:xfrm>
          <a:prstGeom prst="rect">
            <a:avLst/>
          </a:prstGeom>
          <a:noFill/>
          <a:ln>
            <a:noFill/>
          </a:ln>
        </p:spPr>
      </p:pic>
      <p:sp>
        <p:nvSpPr>
          <p:cNvPr id="336" name="Google Shape;336;p24"/>
          <p:cNvSpPr txBox="1"/>
          <p:nvPr/>
        </p:nvSpPr>
        <p:spPr>
          <a:xfrm>
            <a:off x="1677725" y="429370"/>
            <a:ext cx="8627165"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600">
                <a:solidFill>
                  <a:schemeClr val="dk1"/>
                </a:solidFill>
                <a:latin typeface="Libre Franklin"/>
                <a:ea typeface="Libre Franklin"/>
                <a:cs typeface="Libre Franklin"/>
                <a:sym typeface="Libre Franklin"/>
              </a:rPr>
              <a:t>How the Browser Finds Thing: URLs</a:t>
            </a:r>
            <a:endParaRPr/>
          </a:p>
        </p:txBody>
      </p:sp>
      <p:sp>
        <p:nvSpPr>
          <p:cNvPr id="337" name="Google Shape;337;p24"/>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25"/>
          <p:cNvSpPr txBox="1"/>
          <p:nvPr>
            <p:ph idx="1" type="body"/>
          </p:nvPr>
        </p:nvSpPr>
        <p:spPr>
          <a:xfrm>
            <a:off x="559267" y="1669774"/>
            <a:ext cx="11023133" cy="4456389"/>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3080"/>
              <a:buChar char="•"/>
            </a:pPr>
            <a:r>
              <a:rPr lang="en-US"/>
              <a:t>Interactivity with a web page</a:t>
            </a:r>
            <a:endParaRPr/>
          </a:p>
          <a:p>
            <a:pPr indent="-285750" lvl="1" marL="742950" rtl="0" algn="l">
              <a:spcBef>
                <a:spcPts val="480"/>
              </a:spcBef>
              <a:spcAft>
                <a:spcPts val="0"/>
              </a:spcAft>
              <a:buSzPts val="2640"/>
              <a:buChar char="•"/>
            </a:pPr>
            <a:r>
              <a:rPr lang="en-US"/>
              <a:t>Click on </a:t>
            </a:r>
            <a:r>
              <a:rPr b="1" lang="en-US" u="sng">
                <a:solidFill>
                  <a:srgbClr val="EB7D5F"/>
                </a:solidFill>
              </a:rPr>
              <a:t>hyperlinks</a:t>
            </a:r>
            <a:r>
              <a:rPr lang="en-US"/>
              <a:t> to transfer to another page</a:t>
            </a:r>
            <a:endParaRPr/>
          </a:p>
          <a:p>
            <a:pPr indent="-285750" lvl="1" marL="742950" rtl="0" algn="l">
              <a:spcBef>
                <a:spcPts val="480"/>
              </a:spcBef>
              <a:spcAft>
                <a:spcPts val="0"/>
              </a:spcAft>
              <a:buSzPts val="2640"/>
              <a:buChar char="•"/>
            </a:pPr>
            <a:r>
              <a:rPr lang="en-US"/>
              <a:t>Click on a </a:t>
            </a:r>
            <a:r>
              <a:rPr b="1" lang="en-US">
                <a:solidFill>
                  <a:srgbClr val="EB7D5F"/>
                </a:solidFill>
              </a:rPr>
              <a:t>radio button </a:t>
            </a:r>
            <a:r>
              <a:rPr lang="en-US"/>
              <a:t>to choose an option</a:t>
            </a:r>
            <a:endParaRPr/>
          </a:p>
          <a:p>
            <a:pPr indent="-285750" lvl="1" marL="742950" rtl="0" algn="l">
              <a:spcBef>
                <a:spcPts val="480"/>
              </a:spcBef>
              <a:spcAft>
                <a:spcPts val="0"/>
              </a:spcAft>
              <a:buSzPts val="2640"/>
              <a:buChar char="•"/>
            </a:pPr>
            <a:r>
              <a:rPr lang="en-US"/>
              <a:t>Type text in a </a:t>
            </a:r>
            <a:r>
              <a:rPr b="1" lang="en-US">
                <a:solidFill>
                  <a:srgbClr val="EB7D5F"/>
                </a:solidFill>
              </a:rPr>
              <a:t>text box </a:t>
            </a:r>
            <a:endParaRPr/>
          </a:p>
          <a:p>
            <a:pPr indent="0" lvl="1" marL="342900" rtl="0" algn="l">
              <a:spcBef>
                <a:spcPts val="0"/>
              </a:spcBef>
              <a:spcAft>
                <a:spcPts val="0"/>
              </a:spcAft>
              <a:buSzPts val="2640"/>
              <a:buNone/>
            </a:pPr>
            <a:r>
              <a:rPr lang="en-US"/>
              <a:t>      and then hit Enter</a:t>
            </a:r>
            <a:endParaRPr/>
          </a:p>
          <a:p>
            <a:pPr indent="-285750" lvl="1" marL="742950" rtl="0" algn="l">
              <a:spcBef>
                <a:spcPts val="480"/>
              </a:spcBef>
              <a:spcAft>
                <a:spcPts val="0"/>
              </a:spcAft>
              <a:buSzPts val="2640"/>
              <a:buChar char="•"/>
            </a:pPr>
            <a:r>
              <a:rPr lang="en-US"/>
              <a:t>Click on </a:t>
            </a:r>
            <a:r>
              <a:rPr b="1" lang="en-US">
                <a:solidFill>
                  <a:srgbClr val="EB7D5F"/>
                </a:solidFill>
              </a:rPr>
              <a:t>scroll</a:t>
            </a:r>
            <a:r>
              <a:rPr lang="en-US"/>
              <a:t> arrows to move up and down, </a:t>
            </a:r>
            <a:endParaRPr/>
          </a:p>
          <a:p>
            <a:pPr indent="0" lvl="1" marL="342900" rtl="0" algn="l">
              <a:spcBef>
                <a:spcPts val="0"/>
              </a:spcBef>
              <a:spcAft>
                <a:spcPts val="0"/>
              </a:spcAft>
              <a:buSzPts val="2640"/>
              <a:buNone/>
            </a:pPr>
            <a:r>
              <a:rPr lang="en-US"/>
              <a:t>      or side to side, on a page</a:t>
            </a:r>
            <a:endParaRPr/>
          </a:p>
          <a:p>
            <a:pPr indent="-285750" lvl="1" marL="742950" rtl="0" algn="l">
              <a:spcBef>
                <a:spcPts val="480"/>
              </a:spcBef>
              <a:spcAft>
                <a:spcPts val="0"/>
              </a:spcAft>
              <a:buSzPts val="2640"/>
              <a:buChar char="•"/>
            </a:pPr>
            <a:r>
              <a:rPr lang="en-US"/>
              <a:t>Click on different </a:t>
            </a:r>
            <a:r>
              <a:rPr b="1" lang="en-US">
                <a:solidFill>
                  <a:srgbClr val="EB7D5F"/>
                </a:solidFill>
              </a:rPr>
              <a:t>frames </a:t>
            </a:r>
            <a:endParaRPr/>
          </a:p>
          <a:p>
            <a:pPr indent="0" lvl="1" marL="457200" rtl="0" algn="l">
              <a:spcBef>
                <a:spcPts val="0"/>
              </a:spcBef>
              <a:spcAft>
                <a:spcPts val="0"/>
              </a:spcAft>
              <a:buSzPts val="2640"/>
              <a:buNone/>
            </a:pPr>
            <a:r>
              <a:rPr lang="en-US"/>
              <a:t>    (separate controllable </a:t>
            </a:r>
            <a:endParaRPr/>
          </a:p>
          <a:p>
            <a:pPr indent="0" lvl="1" marL="342900" rtl="0" algn="l">
              <a:spcBef>
                <a:spcPts val="0"/>
              </a:spcBef>
              <a:spcAft>
                <a:spcPts val="0"/>
              </a:spcAft>
              <a:buSzPts val="2640"/>
              <a:buNone/>
            </a:pPr>
            <a:r>
              <a:rPr lang="en-US"/>
              <a:t>      sections of a web page)</a:t>
            </a:r>
            <a:endParaRPr/>
          </a:p>
          <a:p>
            <a:pPr indent="-78740" lvl="0" marL="274320" rtl="0" algn="l">
              <a:spcBef>
                <a:spcPts val="560"/>
              </a:spcBef>
              <a:spcAft>
                <a:spcPts val="0"/>
              </a:spcAft>
              <a:buSzPts val="3080"/>
              <a:buNone/>
            </a:pPr>
            <a:r>
              <a:t/>
            </a:r>
            <a:endParaRPr/>
          </a:p>
        </p:txBody>
      </p:sp>
      <p:sp>
        <p:nvSpPr>
          <p:cNvPr id="343" name="Google Shape;343;p25"/>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44" name="Google Shape;344;p25"/>
          <p:cNvSpPr/>
          <p:nvPr/>
        </p:nvSpPr>
        <p:spPr>
          <a:xfrm>
            <a:off x="6970680" y="2774615"/>
            <a:ext cx="531283" cy="136525"/>
          </a:xfrm>
          <a:prstGeom prst="rightArrow">
            <a:avLst>
              <a:gd fmla="val 50000" name="adj1"/>
              <a:gd fmla="val 50238" name="adj2"/>
            </a:avLst>
          </a:prstGeom>
          <a:solidFill>
            <a:schemeClr val="accent1"/>
          </a:solidFill>
          <a:ln cap="flat" cmpd="sng" w="25400">
            <a:solidFill>
              <a:srgbClr val="898F57"/>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pic>
        <p:nvPicPr>
          <p:cNvPr id="345" name="Google Shape;345;p25"/>
          <p:cNvPicPr preferRelativeResize="0"/>
          <p:nvPr/>
        </p:nvPicPr>
        <p:blipFill rotWithShape="1">
          <a:blip r:embed="rId3">
            <a:alphaModFix/>
          </a:blip>
          <a:srcRect b="0" l="0" r="0" t="30606"/>
          <a:stretch/>
        </p:blipFill>
        <p:spPr>
          <a:xfrm>
            <a:off x="7543951" y="2337904"/>
            <a:ext cx="1480784" cy="698500"/>
          </a:xfrm>
          <a:prstGeom prst="rect">
            <a:avLst/>
          </a:prstGeom>
          <a:noFill/>
          <a:ln cap="flat" cmpd="sng" w="9525">
            <a:solidFill>
              <a:srgbClr val="000000"/>
            </a:solidFill>
            <a:prstDash val="solid"/>
            <a:miter lim="800000"/>
            <a:headEnd len="sm" w="sm" type="none"/>
            <a:tailEnd len="sm" w="sm" type="none"/>
          </a:ln>
        </p:spPr>
      </p:pic>
      <p:pic>
        <p:nvPicPr>
          <p:cNvPr descr="double-scroll-arrows.png" id="346" name="Google Shape;346;p25"/>
          <p:cNvPicPr preferRelativeResize="0"/>
          <p:nvPr/>
        </p:nvPicPr>
        <p:blipFill rotWithShape="1">
          <a:blip r:embed="rId4">
            <a:alphaModFix/>
          </a:blip>
          <a:srcRect b="0" l="0" r="0" t="6547"/>
          <a:stretch/>
        </p:blipFill>
        <p:spPr>
          <a:xfrm>
            <a:off x="9577085" y="3201493"/>
            <a:ext cx="1689100" cy="2670423"/>
          </a:xfrm>
          <a:prstGeom prst="rect">
            <a:avLst/>
          </a:prstGeom>
          <a:noFill/>
          <a:ln cap="flat" cmpd="sng" w="12700">
            <a:solidFill>
              <a:schemeClr val="dk1"/>
            </a:solidFill>
            <a:prstDash val="solid"/>
            <a:round/>
            <a:headEnd len="sm" w="sm" type="none"/>
            <a:tailEnd len="sm" w="sm" type="none"/>
          </a:ln>
        </p:spPr>
      </p:pic>
      <p:sp>
        <p:nvSpPr>
          <p:cNvPr id="347" name="Google Shape;347;p25"/>
          <p:cNvSpPr/>
          <p:nvPr/>
        </p:nvSpPr>
        <p:spPr>
          <a:xfrm>
            <a:off x="4844355" y="4391637"/>
            <a:ext cx="5198142" cy="226503"/>
          </a:xfrm>
          <a:prstGeom prst="rightArrow">
            <a:avLst>
              <a:gd fmla="val 27778" name="adj1"/>
              <a:gd fmla="val 50000" name="adj2"/>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pic>
        <p:nvPicPr>
          <p:cNvPr id="348" name="Google Shape;348;p25"/>
          <p:cNvPicPr preferRelativeResize="0"/>
          <p:nvPr/>
        </p:nvPicPr>
        <p:blipFill rotWithShape="1">
          <a:blip r:embed="rId5">
            <a:alphaModFix/>
          </a:blip>
          <a:srcRect b="29960" l="21635" r="21630" t="54388"/>
          <a:stretch/>
        </p:blipFill>
        <p:spPr>
          <a:xfrm>
            <a:off x="4762827" y="3083795"/>
            <a:ext cx="4497467" cy="838339"/>
          </a:xfrm>
          <a:prstGeom prst="rect">
            <a:avLst/>
          </a:prstGeom>
          <a:noFill/>
          <a:ln>
            <a:noFill/>
          </a:ln>
        </p:spPr>
      </p:pic>
      <p:sp>
        <p:nvSpPr>
          <p:cNvPr id="349" name="Google Shape;349;p25"/>
          <p:cNvSpPr/>
          <p:nvPr/>
        </p:nvSpPr>
        <p:spPr>
          <a:xfrm>
            <a:off x="4214190" y="3244133"/>
            <a:ext cx="747423" cy="109330"/>
          </a:xfrm>
          <a:prstGeom prst="rightArrow">
            <a:avLst>
              <a:gd fmla="val 50000" name="adj1"/>
              <a:gd fmla="val 50000" name="adj2"/>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pic>
        <p:nvPicPr>
          <p:cNvPr id="350" name="Google Shape;350;p25"/>
          <p:cNvPicPr preferRelativeResize="0"/>
          <p:nvPr/>
        </p:nvPicPr>
        <p:blipFill rotWithShape="1">
          <a:blip r:embed="rId6">
            <a:alphaModFix/>
          </a:blip>
          <a:srcRect b="0" l="0" r="0" t="0"/>
          <a:stretch/>
        </p:blipFill>
        <p:spPr>
          <a:xfrm>
            <a:off x="4677384" y="4793068"/>
            <a:ext cx="2286000" cy="1753718"/>
          </a:xfrm>
          <a:prstGeom prst="rect">
            <a:avLst/>
          </a:prstGeom>
          <a:noFill/>
          <a:ln>
            <a:noFill/>
          </a:ln>
        </p:spPr>
      </p:pic>
      <p:sp>
        <p:nvSpPr>
          <p:cNvPr id="351" name="Google Shape;351;p25"/>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26"/>
          <p:cNvSpPr txBox="1"/>
          <p:nvPr>
            <p:ph idx="1" type="body"/>
          </p:nvPr>
        </p:nvSpPr>
        <p:spPr>
          <a:xfrm>
            <a:off x="1655429" y="1817224"/>
            <a:ext cx="9926971" cy="4655137"/>
          </a:xfrm>
          <a:prstGeom prst="rect">
            <a:avLst/>
          </a:prstGeom>
          <a:noFill/>
          <a:ln>
            <a:noFill/>
          </a:ln>
        </p:spPr>
        <p:txBody>
          <a:bodyPr anchorCtr="0" anchor="t" bIns="45700" lIns="91425" spcFirstLastPara="1" rIns="91425" wrap="square" tIns="45700">
            <a:normAutofit/>
          </a:bodyPr>
          <a:lstStyle/>
          <a:p>
            <a:pPr indent="-274320" lvl="0" marL="274320" rtl="0" algn="l">
              <a:lnSpc>
                <a:spcPct val="95000"/>
              </a:lnSpc>
              <a:spcBef>
                <a:spcPts val="0"/>
              </a:spcBef>
              <a:spcAft>
                <a:spcPts val="0"/>
              </a:spcAft>
              <a:buSzPts val="3080"/>
              <a:buChar char="•"/>
            </a:pPr>
            <a:r>
              <a:rPr b="1" lang="en-US">
                <a:solidFill>
                  <a:srgbClr val="EB7D5F"/>
                </a:solidFill>
              </a:rPr>
              <a:t>Web portals:</a:t>
            </a:r>
            <a:r>
              <a:rPr lang="en-US"/>
              <a:t> Starting points for finding information</a:t>
            </a:r>
            <a:endParaRPr/>
          </a:p>
          <a:p>
            <a:pPr indent="-285750" lvl="1" marL="742950" rtl="0" algn="l">
              <a:lnSpc>
                <a:spcPct val="95000"/>
              </a:lnSpc>
              <a:spcBef>
                <a:spcPts val="480"/>
              </a:spcBef>
              <a:spcAft>
                <a:spcPts val="0"/>
              </a:spcAft>
              <a:buSzPts val="2640"/>
              <a:buChar char="•"/>
            </a:pPr>
            <a:r>
              <a:rPr lang="en-US"/>
              <a:t>A portal is gateway website that offers a broad array of resources and services, online shopping malls, email support, community forums, stock quotes, travel info, and others. Ex. IUG student portal</a:t>
            </a:r>
            <a:endParaRPr/>
          </a:p>
          <a:p>
            <a:pPr indent="-285750" lvl="1" marL="742950" rtl="0" algn="l">
              <a:lnSpc>
                <a:spcPct val="95000"/>
              </a:lnSpc>
              <a:spcBef>
                <a:spcPts val="480"/>
              </a:spcBef>
              <a:spcAft>
                <a:spcPts val="0"/>
              </a:spcAft>
              <a:buSzPts val="2640"/>
              <a:buChar char="•"/>
            </a:pPr>
            <a:r>
              <a:rPr lang="en-US"/>
              <a:t>Examples: Yahoo!, Google, Bing, Lycos, and AOL</a:t>
            </a:r>
            <a:endParaRPr/>
          </a:p>
          <a:p>
            <a:pPr indent="-285750" lvl="1" marL="742950" rtl="0" algn="l">
              <a:lnSpc>
                <a:spcPct val="95000"/>
              </a:lnSpc>
              <a:spcBef>
                <a:spcPts val="480"/>
              </a:spcBef>
              <a:spcAft>
                <a:spcPts val="0"/>
              </a:spcAft>
              <a:buSzPts val="2640"/>
              <a:buChar char="•"/>
            </a:pPr>
            <a:r>
              <a:rPr lang="en-US"/>
              <a:t>Most require you to log in, so you can</a:t>
            </a:r>
            <a:endParaRPr/>
          </a:p>
          <a:p>
            <a:pPr indent="-228600" lvl="2" marL="1143000" rtl="0" algn="l">
              <a:lnSpc>
                <a:spcPct val="95000"/>
              </a:lnSpc>
              <a:spcBef>
                <a:spcPts val="440"/>
              </a:spcBef>
              <a:spcAft>
                <a:spcPts val="0"/>
              </a:spcAft>
              <a:buSzPts val="2420"/>
              <a:buChar char="•"/>
            </a:pPr>
            <a:r>
              <a:rPr lang="en-US" sz="2200"/>
              <a:t>Check the Home page for general                                                                  information</a:t>
            </a:r>
            <a:endParaRPr/>
          </a:p>
          <a:p>
            <a:pPr indent="-228600" lvl="2" marL="1143000" rtl="0" algn="l">
              <a:lnSpc>
                <a:spcPct val="95000"/>
              </a:lnSpc>
              <a:spcBef>
                <a:spcPts val="440"/>
              </a:spcBef>
              <a:spcAft>
                <a:spcPts val="0"/>
              </a:spcAft>
              <a:buSzPts val="2420"/>
              <a:buChar char="•"/>
            </a:pPr>
            <a:r>
              <a:rPr lang="en-US" sz="2200"/>
              <a:t>Use the subject guide to find a topic                                                           you want</a:t>
            </a:r>
            <a:endParaRPr/>
          </a:p>
          <a:p>
            <a:pPr indent="-228600" lvl="2" marL="1143000" rtl="0" algn="l">
              <a:lnSpc>
                <a:spcPct val="95000"/>
              </a:lnSpc>
              <a:spcBef>
                <a:spcPts val="440"/>
              </a:spcBef>
              <a:spcAft>
                <a:spcPts val="0"/>
              </a:spcAft>
              <a:buSzPts val="2420"/>
              <a:buChar char="•"/>
            </a:pPr>
            <a:r>
              <a:rPr lang="en-US" sz="2200"/>
              <a:t>Use a keyword to search for a topic</a:t>
            </a:r>
            <a:endParaRPr/>
          </a:p>
          <a:p>
            <a:pPr indent="-78740" lvl="0" marL="274320" rtl="0" algn="l">
              <a:spcBef>
                <a:spcPts val="560"/>
              </a:spcBef>
              <a:spcAft>
                <a:spcPts val="0"/>
              </a:spcAft>
              <a:buSzPts val="3080"/>
              <a:buNone/>
            </a:pPr>
            <a:r>
              <a:t/>
            </a:r>
            <a:endParaRPr/>
          </a:p>
        </p:txBody>
      </p:sp>
      <p:sp>
        <p:nvSpPr>
          <p:cNvPr id="357" name="Google Shape;357;p26"/>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58" name="Google Shape;358;p26"/>
          <p:cNvPicPr preferRelativeResize="0"/>
          <p:nvPr/>
        </p:nvPicPr>
        <p:blipFill rotWithShape="1">
          <a:blip r:embed="rId3">
            <a:alphaModFix/>
          </a:blip>
          <a:srcRect b="0" l="0" r="0" t="0"/>
          <a:stretch/>
        </p:blipFill>
        <p:spPr>
          <a:xfrm>
            <a:off x="7524584" y="3919994"/>
            <a:ext cx="4572000" cy="2616918"/>
          </a:xfrm>
          <a:prstGeom prst="rect">
            <a:avLst/>
          </a:prstGeom>
          <a:noFill/>
          <a:ln>
            <a:noFill/>
          </a:ln>
        </p:spPr>
      </p:pic>
      <p:sp>
        <p:nvSpPr>
          <p:cNvPr id="359" name="Google Shape;359;p26"/>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27"/>
          <p:cNvSpPr txBox="1"/>
          <p:nvPr>
            <p:ph type="title"/>
          </p:nvPr>
        </p:nvSpPr>
        <p:spPr>
          <a:xfrm>
            <a:off x="1506071" y="0"/>
            <a:ext cx="10588698" cy="11887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113B49"/>
              </a:buClr>
              <a:buSzPts val="3600"/>
              <a:buFont typeface="Libre Franklin Medium"/>
              <a:buNone/>
            </a:pPr>
            <a:r>
              <a:rPr lang="en-US" sz="3600"/>
              <a:t>Search Services &amp; Search Engines</a:t>
            </a:r>
            <a:endParaRPr/>
          </a:p>
        </p:txBody>
      </p:sp>
      <p:sp>
        <p:nvSpPr>
          <p:cNvPr id="365" name="Google Shape;365;p27"/>
          <p:cNvSpPr txBox="1"/>
          <p:nvPr>
            <p:ph idx="1" type="body"/>
          </p:nvPr>
        </p:nvSpPr>
        <p:spPr>
          <a:xfrm>
            <a:off x="1494845" y="1610687"/>
            <a:ext cx="10087555" cy="4731391"/>
          </a:xfrm>
          <a:prstGeom prst="rect">
            <a:avLst/>
          </a:prstGeom>
          <a:noFill/>
          <a:ln>
            <a:noFill/>
          </a:ln>
        </p:spPr>
        <p:txBody>
          <a:bodyPr anchorCtr="0" anchor="t" bIns="45700" lIns="91425" spcFirstLastPara="1" rIns="91425" wrap="square" tIns="45700">
            <a:normAutofit/>
          </a:bodyPr>
          <a:lstStyle/>
          <a:p>
            <a:pPr indent="-274320" lvl="0" marL="274320" rtl="0" algn="l">
              <a:lnSpc>
                <a:spcPct val="95000"/>
              </a:lnSpc>
              <a:spcBef>
                <a:spcPts val="0"/>
              </a:spcBef>
              <a:spcAft>
                <a:spcPts val="0"/>
              </a:spcAft>
              <a:buSzPts val="2640"/>
              <a:buChar char="•"/>
            </a:pPr>
            <a:r>
              <a:rPr lang="en-US" sz="2400"/>
              <a:t>Organizations that maintain databases accessible through websites to help you find information on the internet</a:t>
            </a:r>
            <a:endParaRPr/>
          </a:p>
          <a:p>
            <a:pPr indent="-285750" lvl="1" marL="742950" rtl="0" algn="l">
              <a:lnSpc>
                <a:spcPct val="95000"/>
              </a:lnSpc>
              <a:spcBef>
                <a:spcPts val="400"/>
              </a:spcBef>
              <a:spcAft>
                <a:spcPts val="0"/>
              </a:spcAft>
              <a:buSzPts val="2200"/>
              <a:buChar char="•"/>
            </a:pPr>
            <a:r>
              <a:rPr lang="en-US" sz="2000"/>
              <a:t>Examples: portals like Yahoo! and Bing, plus Google, Ask.com, Gigablast</a:t>
            </a:r>
            <a:endParaRPr/>
          </a:p>
          <a:p>
            <a:pPr indent="-285750" lvl="1" marL="742950" rtl="0" algn="l">
              <a:lnSpc>
                <a:spcPct val="95000"/>
              </a:lnSpc>
              <a:spcBef>
                <a:spcPts val="400"/>
              </a:spcBef>
              <a:spcAft>
                <a:spcPts val="0"/>
              </a:spcAft>
              <a:buSzPts val="2200"/>
              <a:buChar char="•"/>
            </a:pPr>
            <a:r>
              <a:rPr lang="en-US" sz="2000"/>
              <a:t>Search services maintain </a:t>
            </a:r>
            <a:r>
              <a:rPr b="1" lang="en-US" sz="2000">
                <a:solidFill>
                  <a:srgbClr val="EB7D5F"/>
                </a:solidFill>
              </a:rPr>
              <a:t>search engines</a:t>
            </a:r>
            <a:r>
              <a:rPr lang="en-US" sz="2000"/>
              <a:t>—programs that users can use to ask questions or use keywords to find information</a:t>
            </a:r>
            <a:endParaRPr/>
          </a:p>
          <a:p>
            <a:pPr indent="-285750" lvl="1" marL="742950" rtl="0" algn="l">
              <a:lnSpc>
                <a:spcPct val="95000"/>
              </a:lnSpc>
              <a:spcBef>
                <a:spcPts val="400"/>
              </a:spcBef>
              <a:spcAft>
                <a:spcPts val="0"/>
              </a:spcAft>
              <a:buSzPts val="2200"/>
              <a:buChar char="•"/>
            </a:pPr>
            <a:r>
              <a:rPr lang="en-US" sz="2000"/>
              <a:t>Databases of search engines are compiled using software programs called </a:t>
            </a:r>
            <a:r>
              <a:rPr b="1" lang="en-US" sz="2000">
                <a:solidFill>
                  <a:srgbClr val="EB7D5F"/>
                </a:solidFill>
              </a:rPr>
              <a:t>spiders</a:t>
            </a:r>
            <a:r>
              <a:rPr lang="en-US" sz="2000"/>
              <a:t> (crawler, bots, agents)</a:t>
            </a:r>
            <a:endParaRPr/>
          </a:p>
          <a:p>
            <a:pPr indent="-228600" lvl="2" marL="1143000" rtl="0" algn="l">
              <a:lnSpc>
                <a:spcPct val="95000"/>
              </a:lnSpc>
              <a:spcBef>
                <a:spcPts val="360"/>
              </a:spcBef>
              <a:spcAft>
                <a:spcPts val="0"/>
              </a:spcAft>
              <a:buSzPts val="1980"/>
              <a:buChar char="•"/>
            </a:pPr>
            <a:r>
              <a:rPr lang="en-US" sz="1800"/>
              <a:t>Spiders crawl through the World Wide Web</a:t>
            </a:r>
            <a:endParaRPr/>
          </a:p>
          <a:p>
            <a:pPr indent="-228600" lvl="2" marL="1143000" rtl="0" algn="l">
              <a:lnSpc>
                <a:spcPct val="95000"/>
              </a:lnSpc>
              <a:spcBef>
                <a:spcPts val="360"/>
              </a:spcBef>
              <a:spcAft>
                <a:spcPts val="0"/>
              </a:spcAft>
              <a:buSzPts val="1980"/>
              <a:buChar char="•"/>
            </a:pPr>
            <a:r>
              <a:rPr lang="en-US" sz="1800"/>
              <a:t>Follow links from one page to another</a:t>
            </a:r>
            <a:endParaRPr/>
          </a:p>
          <a:p>
            <a:pPr indent="-228600" lvl="2" marL="1143000" rtl="0" algn="l">
              <a:lnSpc>
                <a:spcPct val="95000"/>
              </a:lnSpc>
              <a:spcBef>
                <a:spcPts val="360"/>
              </a:spcBef>
              <a:spcAft>
                <a:spcPts val="0"/>
              </a:spcAft>
              <a:buSzPts val="1980"/>
              <a:buChar char="•"/>
            </a:pPr>
            <a:r>
              <a:rPr lang="en-US" sz="1800"/>
              <a:t>Index the words on that site</a:t>
            </a:r>
            <a:endParaRPr/>
          </a:p>
          <a:p>
            <a:pPr indent="-228600" lvl="2" marL="1143000" rtl="0" algn="l">
              <a:lnSpc>
                <a:spcPct val="95000"/>
              </a:lnSpc>
              <a:spcBef>
                <a:spcPts val="360"/>
              </a:spcBef>
              <a:spcAft>
                <a:spcPts val="0"/>
              </a:spcAft>
              <a:buSzPts val="1980"/>
              <a:buChar char="•"/>
            </a:pPr>
            <a:r>
              <a:rPr lang="en-US" sz="1800"/>
              <a:t>A search never covers the entire web</a:t>
            </a:r>
            <a:endParaRPr/>
          </a:p>
          <a:p>
            <a:pPr indent="-228600" lvl="2" marL="1143000" rtl="0" algn="l">
              <a:lnSpc>
                <a:spcPct val="95000"/>
              </a:lnSpc>
              <a:spcBef>
                <a:spcPts val="360"/>
              </a:spcBef>
              <a:spcAft>
                <a:spcPts val="0"/>
              </a:spcAft>
              <a:buSzPts val="1980"/>
              <a:buChar char="•"/>
            </a:pPr>
            <a:r>
              <a:rPr lang="en-US" sz="1800"/>
              <a:t>Search engines differ in what they cover</a:t>
            </a:r>
            <a:endParaRPr/>
          </a:p>
          <a:p>
            <a:pPr indent="-78740" lvl="0" marL="274320" rtl="0" algn="l">
              <a:spcBef>
                <a:spcPts val="560"/>
              </a:spcBef>
              <a:spcAft>
                <a:spcPts val="0"/>
              </a:spcAft>
              <a:buSzPts val="3080"/>
              <a:buNone/>
            </a:pPr>
            <a:r>
              <a:t/>
            </a:r>
            <a:endParaRPr/>
          </a:p>
        </p:txBody>
      </p:sp>
      <p:sp>
        <p:nvSpPr>
          <p:cNvPr id="366" name="Google Shape;366;p27"/>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C:\Users\user\AppData\Local\Microsoft\Windows\Temporary Internet Files\Content.IE5\C79X6YT8\MP910216359[1].png" id="367" name="Google Shape;367;p27"/>
          <p:cNvPicPr preferRelativeResize="0"/>
          <p:nvPr/>
        </p:nvPicPr>
        <p:blipFill rotWithShape="1">
          <a:blip r:embed="rId3">
            <a:alphaModFix/>
          </a:blip>
          <a:srcRect b="0" l="0" r="0" t="0"/>
          <a:stretch/>
        </p:blipFill>
        <p:spPr>
          <a:xfrm>
            <a:off x="6587922" y="4220159"/>
            <a:ext cx="3088816" cy="2377440"/>
          </a:xfrm>
          <a:prstGeom prst="rect">
            <a:avLst/>
          </a:prstGeom>
          <a:noFill/>
          <a:ln>
            <a:noFill/>
          </a:ln>
        </p:spPr>
      </p:pic>
      <p:sp>
        <p:nvSpPr>
          <p:cNvPr id="368" name="Google Shape;368;p27"/>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28"/>
          <p:cNvSpPr txBox="1"/>
          <p:nvPr>
            <p:ph idx="1" type="body"/>
          </p:nvPr>
        </p:nvSpPr>
        <p:spPr>
          <a:xfrm>
            <a:off x="1644243" y="1817225"/>
            <a:ext cx="9938156" cy="4483016"/>
          </a:xfrm>
          <a:prstGeom prst="rect">
            <a:avLst/>
          </a:prstGeom>
          <a:noFill/>
          <a:ln>
            <a:noFill/>
          </a:ln>
        </p:spPr>
        <p:txBody>
          <a:bodyPr anchorCtr="0" anchor="t" bIns="45700" lIns="91425" spcFirstLastPara="1" rIns="91425" wrap="square" tIns="45700">
            <a:normAutofit/>
          </a:bodyPr>
          <a:lstStyle/>
          <a:p>
            <a:pPr indent="0" lvl="0" marL="0" rtl="0" algn="l">
              <a:lnSpc>
                <a:spcPct val="75000"/>
              </a:lnSpc>
              <a:spcBef>
                <a:spcPts val="0"/>
              </a:spcBef>
              <a:spcAft>
                <a:spcPts val="0"/>
              </a:spcAft>
              <a:buSzPts val="3080"/>
              <a:buNone/>
            </a:pPr>
            <a:r>
              <a:rPr b="1" lang="en-US"/>
              <a:t>1. </a:t>
            </a:r>
            <a:r>
              <a:rPr b="1" lang="en-US">
                <a:solidFill>
                  <a:srgbClr val="EB7D5F"/>
                </a:solidFill>
              </a:rPr>
              <a:t>Individual Search Engines</a:t>
            </a:r>
            <a:endParaRPr/>
          </a:p>
          <a:p>
            <a:pPr indent="-228600" lvl="2" marL="1143000" rtl="0" algn="l">
              <a:spcBef>
                <a:spcPts val="440"/>
              </a:spcBef>
              <a:spcAft>
                <a:spcPts val="0"/>
              </a:spcAft>
              <a:buSzPts val="2420"/>
              <a:buChar char="•"/>
            </a:pPr>
            <a:r>
              <a:rPr lang="en-US" sz="2200"/>
              <a:t>Compile their own searchable databases on the web</a:t>
            </a:r>
            <a:endParaRPr/>
          </a:p>
          <a:p>
            <a:pPr indent="-228600" lvl="2" marL="1143000" rtl="0" algn="l">
              <a:spcBef>
                <a:spcPts val="440"/>
              </a:spcBef>
              <a:spcAft>
                <a:spcPts val="0"/>
              </a:spcAft>
              <a:buSzPts val="2420"/>
              <a:buChar char="•"/>
            </a:pPr>
            <a:r>
              <a:rPr lang="en-US" sz="2200"/>
              <a:t>You search by typing keywords and receiving “hits”</a:t>
            </a:r>
            <a:endParaRPr/>
          </a:p>
          <a:p>
            <a:pPr indent="-228600" lvl="2" marL="1143000" rtl="0" algn="l">
              <a:spcBef>
                <a:spcPts val="440"/>
              </a:spcBef>
              <a:spcAft>
                <a:spcPts val="0"/>
              </a:spcAft>
              <a:buSzPts val="2420"/>
              <a:buChar char="•"/>
            </a:pPr>
            <a:r>
              <a:rPr lang="en-US" sz="2200"/>
              <a:t>Examples are Ask, Bing, Google, and Yahoo!</a:t>
            </a:r>
            <a:endParaRPr/>
          </a:p>
          <a:p>
            <a:pPr indent="0" lvl="1" marL="0" rtl="0" algn="l">
              <a:lnSpc>
                <a:spcPct val="75000"/>
              </a:lnSpc>
              <a:spcBef>
                <a:spcPts val="1200"/>
              </a:spcBef>
              <a:spcAft>
                <a:spcPts val="0"/>
              </a:spcAft>
              <a:buSzPts val="3080"/>
              <a:buNone/>
            </a:pPr>
            <a:r>
              <a:rPr b="1" lang="en-US" sz="2800"/>
              <a:t>2. </a:t>
            </a:r>
            <a:r>
              <a:rPr b="1" lang="en-US" sz="2800">
                <a:solidFill>
                  <a:srgbClr val="EB7D5F"/>
                </a:solidFill>
              </a:rPr>
              <a:t>Subject Directories</a:t>
            </a:r>
            <a:endParaRPr/>
          </a:p>
          <a:p>
            <a:pPr indent="-228600" lvl="2" marL="1143000" rtl="0" algn="l">
              <a:spcBef>
                <a:spcPts val="440"/>
              </a:spcBef>
              <a:spcAft>
                <a:spcPts val="0"/>
              </a:spcAft>
              <a:buSzPts val="2420"/>
              <a:buChar char="•"/>
            </a:pPr>
            <a:r>
              <a:rPr lang="en-US" sz="2200"/>
              <a:t>Created and maintained by human editors, not electronic spiders</a:t>
            </a:r>
            <a:endParaRPr/>
          </a:p>
          <a:p>
            <a:pPr indent="-228600" lvl="2" marL="1143000" rtl="0" algn="l">
              <a:spcBef>
                <a:spcPts val="440"/>
              </a:spcBef>
              <a:spcAft>
                <a:spcPts val="0"/>
              </a:spcAft>
              <a:buSzPts val="2420"/>
              <a:buChar char="•"/>
            </a:pPr>
            <a:r>
              <a:rPr lang="en-US" sz="2200"/>
              <a:t>Allow you to search for information by selecting lists of categories or topics</a:t>
            </a:r>
            <a:endParaRPr/>
          </a:p>
          <a:p>
            <a:pPr indent="-228600" lvl="2" marL="1143000" rtl="0" algn="l">
              <a:spcBef>
                <a:spcPts val="440"/>
              </a:spcBef>
              <a:spcAft>
                <a:spcPts val="0"/>
              </a:spcAft>
              <a:buSzPts val="2420"/>
              <a:buChar char="•"/>
            </a:pPr>
            <a:r>
              <a:rPr lang="en-US" sz="2200"/>
              <a:t>Example sites are Beaucoup!, LookSmart, Open Directory Project, and Yahoo! Directory</a:t>
            </a:r>
            <a:endParaRPr/>
          </a:p>
          <a:p>
            <a:pPr indent="0" lvl="0" marL="0" rtl="0" algn="l">
              <a:spcBef>
                <a:spcPts val="560"/>
              </a:spcBef>
              <a:spcAft>
                <a:spcPts val="0"/>
              </a:spcAft>
              <a:buSzPts val="3080"/>
              <a:buNone/>
            </a:pPr>
            <a:r>
              <a:t/>
            </a:r>
            <a:endParaRPr/>
          </a:p>
        </p:txBody>
      </p:sp>
      <p:sp>
        <p:nvSpPr>
          <p:cNvPr id="374" name="Google Shape;374;p28"/>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75" name="Google Shape;375;p28"/>
          <p:cNvSpPr txBox="1"/>
          <p:nvPr/>
        </p:nvSpPr>
        <p:spPr>
          <a:xfrm>
            <a:off x="10033233" y="6115575"/>
            <a:ext cx="209165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Libre Franklin"/>
                <a:ea typeface="Libre Franklin"/>
                <a:cs typeface="Libre Franklin"/>
                <a:sym typeface="Libre Franklin"/>
              </a:rPr>
              <a:t>(</a:t>
            </a:r>
            <a:r>
              <a:rPr i="1" lang="en-US" sz="1800">
                <a:solidFill>
                  <a:schemeClr val="dk1"/>
                </a:solidFill>
                <a:latin typeface="Libre Franklin"/>
                <a:ea typeface="Libre Franklin"/>
                <a:cs typeface="Libre Franklin"/>
                <a:sym typeface="Libre Franklin"/>
              </a:rPr>
              <a:t>continued</a:t>
            </a:r>
            <a:r>
              <a:rPr lang="en-US" sz="1800">
                <a:solidFill>
                  <a:schemeClr val="dk1"/>
                </a:solidFill>
                <a:latin typeface="Libre Franklin"/>
                <a:ea typeface="Libre Franklin"/>
                <a:cs typeface="Libre Franklin"/>
                <a:sym typeface="Libre Franklin"/>
              </a:rPr>
              <a:t>)</a:t>
            </a:r>
            <a:endParaRPr/>
          </a:p>
        </p:txBody>
      </p:sp>
      <p:sp>
        <p:nvSpPr>
          <p:cNvPr id="376" name="Google Shape;376;p28"/>
          <p:cNvSpPr txBox="1"/>
          <p:nvPr>
            <p:ph type="title"/>
          </p:nvPr>
        </p:nvSpPr>
        <p:spPr>
          <a:xfrm>
            <a:off x="1506071" y="0"/>
            <a:ext cx="10588698" cy="11887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113B49"/>
              </a:buClr>
              <a:buSzPts val="3600"/>
              <a:buFont typeface="Libre Franklin Medium"/>
              <a:buNone/>
            </a:pPr>
            <a:r>
              <a:rPr lang="en-US" sz="3600"/>
              <a:t>Four Web Search Tools</a:t>
            </a:r>
            <a:endParaRPr/>
          </a:p>
        </p:txBody>
      </p:sp>
      <p:pic>
        <p:nvPicPr>
          <p:cNvPr id="377" name="Google Shape;377;p28"/>
          <p:cNvPicPr preferRelativeResize="0"/>
          <p:nvPr/>
        </p:nvPicPr>
        <p:blipFill rotWithShape="1">
          <a:blip r:embed="rId3">
            <a:alphaModFix/>
          </a:blip>
          <a:srcRect b="0" l="0" r="0" t="0"/>
          <a:stretch/>
        </p:blipFill>
        <p:spPr>
          <a:xfrm>
            <a:off x="10510288" y="1604617"/>
            <a:ext cx="1315133" cy="2011680"/>
          </a:xfrm>
          <a:prstGeom prst="rect">
            <a:avLst/>
          </a:prstGeom>
          <a:noFill/>
          <a:ln>
            <a:noFill/>
          </a:ln>
          <a:effectLst>
            <a:outerShdw blurRad="292100" rotWithShape="0" algn="tl" dir="2700000" dist="139700">
              <a:srgbClr val="333333">
                <a:alpha val="64705"/>
              </a:srgbClr>
            </a:outerShdw>
          </a:effectLst>
        </p:spPr>
      </p:pic>
      <p:sp>
        <p:nvSpPr>
          <p:cNvPr id="378" name="Google Shape;378;p28"/>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29"/>
          <p:cNvSpPr txBox="1"/>
          <p:nvPr>
            <p:ph idx="1" type="body"/>
          </p:nvPr>
        </p:nvSpPr>
        <p:spPr>
          <a:xfrm>
            <a:off x="1532389" y="1817225"/>
            <a:ext cx="10050011" cy="4308938"/>
          </a:xfrm>
          <a:prstGeom prst="rect">
            <a:avLst/>
          </a:prstGeom>
          <a:noFill/>
          <a:ln>
            <a:noFill/>
          </a:ln>
        </p:spPr>
        <p:txBody>
          <a:bodyPr anchorCtr="0" anchor="t" bIns="45700" lIns="91425" spcFirstLastPara="1" rIns="91425" wrap="square" tIns="45700">
            <a:normAutofit/>
          </a:bodyPr>
          <a:lstStyle/>
          <a:p>
            <a:pPr indent="0" lvl="1" marL="342900" rtl="0" algn="l">
              <a:spcBef>
                <a:spcPts val="0"/>
              </a:spcBef>
              <a:spcAft>
                <a:spcPts val="0"/>
              </a:spcAft>
              <a:buSzPts val="3080"/>
              <a:buNone/>
            </a:pPr>
            <a:r>
              <a:rPr b="1" lang="en-US" sz="2800"/>
              <a:t>3.</a:t>
            </a:r>
            <a:r>
              <a:rPr b="1" lang="en-US" sz="2800">
                <a:solidFill>
                  <a:srgbClr val="EB7D5F"/>
                </a:solidFill>
              </a:rPr>
              <a:t> Metasearch Engines</a:t>
            </a:r>
            <a:endParaRPr/>
          </a:p>
          <a:p>
            <a:pPr indent="-228600" lvl="2" marL="1143000" rtl="0" algn="l">
              <a:spcBef>
                <a:spcPts val="440"/>
              </a:spcBef>
              <a:spcAft>
                <a:spcPts val="0"/>
              </a:spcAft>
              <a:buSzPts val="2420"/>
              <a:buFont typeface="Noto Sans Symbols"/>
              <a:buChar char="▪"/>
            </a:pPr>
            <a:r>
              <a:rPr lang="en-US" sz="2200"/>
              <a:t>Allows you to search several search engines simultaneously</a:t>
            </a:r>
            <a:endParaRPr/>
          </a:p>
          <a:p>
            <a:pPr indent="-228600" lvl="2" marL="1143000" rtl="0" algn="l">
              <a:spcBef>
                <a:spcPts val="440"/>
              </a:spcBef>
              <a:spcAft>
                <a:spcPts val="0"/>
              </a:spcAft>
              <a:buSzPts val="2420"/>
              <a:buFont typeface="Noto Sans Symbols"/>
              <a:buChar char="▪"/>
            </a:pPr>
            <a:r>
              <a:rPr lang="en-US" sz="2200"/>
              <a:t>Examples are Yippy!, Dogpile, Mamma, MetaCrawler, and Webcrawler</a:t>
            </a:r>
            <a:endParaRPr/>
          </a:p>
          <a:p>
            <a:pPr indent="0" lvl="1" marL="342900" rtl="0" algn="l">
              <a:spcBef>
                <a:spcPts val="560"/>
              </a:spcBef>
              <a:spcAft>
                <a:spcPts val="0"/>
              </a:spcAft>
              <a:buSzPts val="3080"/>
              <a:buNone/>
            </a:pPr>
            <a:r>
              <a:rPr b="1" lang="en-US" sz="2800"/>
              <a:t>4.</a:t>
            </a:r>
            <a:r>
              <a:rPr b="1" lang="en-US" sz="2800">
                <a:solidFill>
                  <a:srgbClr val="EB7D5F"/>
                </a:solidFill>
              </a:rPr>
              <a:t> Specialized Search Engines</a:t>
            </a:r>
            <a:endParaRPr/>
          </a:p>
          <a:p>
            <a:pPr indent="-228600" lvl="2" marL="1143000" rtl="0" algn="l">
              <a:spcBef>
                <a:spcPts val="440"/>
              </a:spcBef>
              <a:spcAft>
                <a:spcPts val="0"/>
              </a:spcAft>
              <a:buSzPts val="2420"/>
              <a:buFont typeface="Noto Sans Symbols"/>
              <a:buChar char="▪"/>
            </a:pPr>
            <a:r>
              <a:rPr lang="en-US" sz="2200"/>
              <a:t>Help locate specialized subject matter, such as info on movies, health, jobs</a:t>
            </a:r>
            <a:endParaRPr/>
          </a:p>
          <a:p>
            <a:pPr indent="-228600" lvl="2" marL="1143000" rtl="0" algn="l">
              <a:spcBef>
                <a:spcPts val="440"/>
              </a:spcBef>
              <a:spcAft>
                <a:spcPts val="0"/>
              </a:spcAft>
              <a:buSzPts val="2420"/>
              <a:buFont typeface="Noto Sans Symbols"/>
              <a:buChar char="▪"/>
            </a:pPr>
            <a:r>
              <a:rPr lang="en-US" sz="2200"/>
              <a:t>Examples are Career.com. WebMD, Expedia</a:t>
            </a:r>
            <a:endParaRPr/>
          </a:p>
          <a:p>
            <a:pPr indent="0" lvl="0" marL="0" rtl="0" algn="l">
              <a:spcBef>
                <a:spcPts val="440"/>
              </a:spcBef>
              <a:spcAft>
                <a:spcPts val="0"/>
              </a:spcAft>
              <a:buSzPts val="2420"/>
              <a:buNone/>
            </a:pPr>
            <a:r>
              <a:t/>
            </a:r>
            <a:endParaRPr sz="2200"/>
          </a:p>
        </p:txBody>
      </p:sp>
      <p:sp>
        <p:nvSpPr>
          <p:cNvPr id="384" name="Google Shape;384;p29"/>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http://images.clipart.com/thb/thb11/PO/5344_2005020025/000801_0419_00/23320083.thb.jpg?000801_0419_0091_l__p" id="385" name="Google Shape;385;p29"/>
          <p:cNvPicPr preferRelativeResize="0"/>
          <p:nvPr/>
        </p:nvPicPr>
        <p:blipFill rotWithShape="1">
          <a:blip r:embed="rId3">
            <a:alphaModFix/>
          </a:blip>
          <a:srcRect b="0" l="0" r="0" t="0"/>
          <a:stretch/>
        </p:blipFill>
        <p:spPr>
          <a:xfrm>
            <a:off x="8552154" y="302154"/>
            <a:ext cx="2651760" cy="1765315"/>
          </a:xfrm>
          <a:prstGeom prst="roundRect">
            <a:avLst>
              <a:gd fmla="val 8594" name="adj"/>
            </a:avLst>
          </a:prstGeom>
          <a:solidFill>
            <a:srgbClr val="ECECEC"/>
          </a:solidFill>
          <a:ln>
            <a:noFill/>
          </a:ln>
          <a:effectLst>
            <a:reflection blurRad="0" dir="5400000" dist="5000" endA="0" endPos="28000" kx="0" rotWithShape="0" algn="bl" stA="38000" stPos="0" sy="-100000" ky="0"/>
          </a:effectLst>
        </p:spPr>
      </p:pic>
      <p:sp>
        <p:nvSpPr>
          <p:cNvPr id="386" name="Google Shape;386;p29"/>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3"/>
          <p:cNvSpPr txBox="1"/>
          <p:nvPr>
            <p:ph idx="1" type="body"/>
          </p:nvPr>
        </p:nvSpPr>
        <p:spPr>
          <a:xfrm>
            <a:off x="1682738" y="1683001"/>
            <a:ext cx="9508175" cy="430893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SzPts val="3080"/>
              <a:buNone/>
            </a:pPr>
            <a:r>
              <a:rPr b="1" lang="en-US" u="sng">
                <a:solidFill>
                  <a:srgbClr val="EB7D5F"/>
                </a:solidFill>
              </a:rPr>
              <a:t>UNIT 2A: The Internet &amp; the Web</a:t>
            </a:r>
            <a:endParaRPr/>
          </a:p>
          <a:p>
            <a:pPr indent="-78740" lvl="0" marL="274320" rtl="0" algn="l">
              <a:spcBef>
                <a:spcPts val="0"/>
              </a:spcBef>
              <a:spcAft>
                <a:spcPts val="0"/>
              </a:spcAft>
              <a:buSzPts val="3080"/>
              <a:buNone/>
            </a:pPr>
            <a:r>
              <a:t/>
            </a:r>
            <a:endParaRPr b="1"/>
          </a:p>
          <a:p>
            <a:pPr indent="-274320" lvl="0" marL="274320" rtl="0" algn="l">
              <a:spcBef>
                <a:spcPts val="560"/>
              </a:spcBef>
              <a:spcAft>
                <a:spcPts val="0"/>
              </a:spcAft>
              <a:buSzPts val="3080"/>
              <a:buChar char="•"/>
            </a:pPr>
            <a:r>
              <a:rPr lang="en-US"/>
              <a:t>The Internet began in 1969 as ARPANET.</a:t>
            </a:r>
            <a:endParaRPr/>
          </a:p>
          <a:p>
            <a:pPr indent="-274320" lvl="0" marL="274320" rtl="0" algn="l">
              <a:spcBef>
                <a:spcPts val="560"/>
              </a:spcBef>
              <a:spcAft>
                <a:spcPts val="0"/>
              </a:spcAft>
              <a:buSzPts val="3080"/>
              <a:buChar char="•"/>
            </a:pPr>
            <a:r>
              <a:rPr lang="en-US"/>
              <a:t>The Internet was text-only. In the early 1990s, multimedia became available on the Internet, and the World Wide Web (web) was born.</a:t>
            </a:r>
            <a:endParaRPr/>
          </a:p>
          <a:p>
            <a:pPr indent="-78740" lvl="0" marL="274320" rtl="0" algn="l">
              <a:spcBef>
                <a:spcPts val="560"/>
              </a:spcBef>
              <a:spcAft>
                <a:spcPts val="0"/>
              </a:spcAft>
              <a:buSzPts val="3080"/>
              <a:buNone/>
            </a:pPr>
            <a:r>
              <a:t/>
            </a:r>
            <a:endParaRPr/>
          </a:p>
          <a:p>
            <a:pPr indent="-78740" lvl="0" marL="274320" rtl="0" algn="l">
              <a:spcBef>
                <a:spcPts val="0"/>
              </a:spcBef>
              <a:spcAft>
                <a:spcPts val="0"/>
              </a:spcAft>
              <a:buSzPts val="3080"/>
              <a:buNone/>
            </a:pPr>
            <a:r>
              <a:t/>
            </a:r>
            <a:endParaRPr/>
          </a:p>
          <a:p>
            <a:pPr indent="0" lvl="0" marL="0" rtl="0" algn="l">
              <a:spcBef>
                <a:spcPts val="560"/>
              </a:spcBef>
              <a:spcAft>
                <a:spcPts val="0"/>
              </a:spcAft>
              <a:buSzPts val="3080"/>
              <a:buNone/>
            </a:pPr>
            <a:r>
              <a:t/>
            </a:r>
            <a:endParaRPr/>
          </a:p>
        </p:txBody>
      </p:sp>
      <p:sp>
        <p:nvSpPr>
          <p:cNvPr id="151" name="Google Shape;151;p3"/>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52" name="Google Shape;152;p3"/>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p:transition spd="slow">
    <p:wipe dir="r"/>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30"/>
          <p:cNvSpPr txBox="1"/>
          <p:nvPr>
            <p:ph type="title"/>
          </p:nvPr>
        </p:nvSpPr>
        <p:spPr>
          <a:xfrm>
            <a:off x="1506071" y="0"/>
            <a:ext cx="10588698" cy="11887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113B49"/>
              </a:buClr>
              <a:buSzPts val="3600"/>
              <a:buFont typeface="Libre Franklin Medium"/>
              <a:buNone/>
            </a:pPr>
            <a:r>
              <a:rPr lang="en-US" sz="3600"/>
              <a:t>Smart Searching: Three General Strategies</a:t>
            </a:r>
            <a:endParaRPr/>
          </a:p>
        </p:txBody>
      </p:sp>
      <p:sp>
        <p:nvSpPr>
          <p:cNvPr id="392" name="Google Shape;392;p30"/>
          <p:cNvSpPr txBox="1"/>
          <p:nvPr>
            <p:ph idx="1" type="body"/>
          </p:nvPr>
        </p:nvSpPr>
        <p:spPr>
          <a:xfrm>
            <a:off x="1073426" y="1769517"/>
            <a:ext cx="10516926" cy="4365461"/>
          </a:xfrm>
          <a:prstGeom prst="rect">
            <a:avLst/>
          </a:prstGeom>
          <a:noFill/>
          <a:ln>
            <a:noFill/>
          </a:ln>
        </p:spPr>
        <p:txBody>
          <a:bodyPr anchorCtr="0" anchor="t" bIns="45700" lIns="91425" spcFirstLastPara="1" rIns="91425" wrap="square" tIns="45700">
            <a:normAutofit/>
          </a:bodyPr>
          <a:lstStyle/>
          <a:p>
            <a:pPr indent="-285750" lvl="1" marL="742950" rtl="0" algn="l">
              <a:spcBef>
                <a:spcPts val="0"/>
              </a:spcBef>
              <a:spcAft>
                <a:spcPts val="0"/>
              </a:spcAft>
              <a:buSzPts val="3080"/>
              <a:buChar char="•"/>
            </a:pPr>
            <a:r>
              <a:rPr lang="en-US" sz="2800"/>
              <a:t>If you’re just browsing . . .</a:t>
            </a:r>
            <a:endParaRPr/>
          </a:p>
          <a:p>
            <a:pPr indent="-228600" lvl="2" marL="1143000" rtl="0" algn="l">
              <a:spcBef>
                <a:spcPts val="440"/>
              </a:spcBef>
              <a:spcAft>
                <a:spcPts val="0"/>
              </a:spcAft>
              <a:buSzPts val="2420"/>
              <a:buChar char="•"/>
            </a:pPr>
            <a:r>
              <a:rPr lang="en-US" sz="2200"/>
              <a:t>Try a subject directory</a:t>
            </a:r>
            <a:endParaRPr/>
          </a:p>
          <a:p>
            <a:pPr indent="-228600" lvl="2" marL="1143000" rtl="0" algn="l">
              <a:spcBef>
                <a:spcPts val="440"/>
              </a:spcBef>
              <a:spcAft>
                <a:spcPts val="0"/>
              </a:spcAft>
              <a:buSzPts val="2420"/>
              <a:buChar char="•"/>
            </a:pPr>
            <a:r>
              <a:rPr lang="en-US" sz="2200"/>
              <a:t>Next try a metasearch engine</a:t>
            </a:r>
            <a:endParaRPr/>
          </a:p>
          <a:p>
            <a:pPr indent="-285750" lvl="1" marL="742950" rtl="0" algn="l">
              <a:spcBef>
                <a:spcPts val="560"/>
              </a:spcBef>
              <a:spcAft>
                <a:spcPts val="0"/>
              </a:spcAft>
              <a:buSzPts val="3080"/>
              <a:buChar char="•"/>
            </a:pPr>
            <a:r>
              <a:rPr lang="en-US" sz="2800"/>
              <a:t>If you’re looking for specific information . . .</a:t>
            </a:r>
            <a:endParaRPr/>
          </a:p>
          <a:p>
            <a:pPr indent="-228600" lvl="2" marL="1143000" rtl="0" algn="l">
              <a:spcBef>
                <a:spcPts val="440"/>
              </a:spcBef>
              <a:spcAft>
                <a:spcPts val="0"/>
              </a:spcAft>
              <a:buSzPts val="2420"/>
              <a:buChar char="•"/>
            </a:pPr>
            <a:r>
              <a:rPr lang="en-US" sz="2200"/>
              <a:t>Try a Answers.com “one-click” search</a:t>
            </a:r>
            <a:endParaRPr/>
          </a:p>
          <a:p>
            <a:pPr indent="-228600" lvl="2" marL="1143000" rtl="0" algn="l">
              <a:spcBef>
                <a:spcPts val="440"/>
              </a:spcBef>
              <a:spcAft>
                <a:spcPts val="0"/>
              </a:spcAft>
              <a:buSzPts val="2420"/>
              <a:buChar char="•"/>
            </a:pPr>
            <a:r>
              <a:rPr lang="en-US" sz="2200"/>
              <a:t>Or go to a general search engine, then a specialized one</a:t>
            </a:r>
            <a:endParaRPr/>
          </a:p>
          <a:p>
            <a:pPr indent="-285750" lvl="1" marL="742950" rtl="0" algn="l">
              <a:spcBef>
                <a:spcPts val="560"/>
              </a:spcBef>
              <a:spcAft>
                <a:spcPts val="0"/>
              </a:spcAft>
              <a:buSzPts val="3080"/>
              <a:buChar char="•"/>
            </a:pPr>
            <a:r>
              <a:rPr lang="en-US" sz="2800"/>
              <a:t>If you’re looking for everything on a subject . . .</a:t>
            </a:r>
            <a:endParaRPr/>
          </a:p>
          <a:p>
            <a:pPr indent="-228600" lvl="2" marL="1143000" rtl="0" algn="l">
              <a:spcBef>
                <a:spcPts val="440"/>
              </a:spcBef>
              <a:spcAft>
                <a:spcPts val="0"/>
              </a:spcAft>
              <a:buSzPts val="2420"/>
              <a:buChar char="•"/>
            </a:pPr>
            <a:r>
              <a:rPr lang="en-US" sz="2200"/>
              <a:t>Try the same search on several search engines</a:t>
            </a:r>
            <a:endParaRPr/>
          </a:p>
          <a:p>
            <a:pPr indent="-78740" lvl="0" marL="274320" rtl="0" algn="l">
              <a:spcBef>
                <a:spcPts val="560"/>
              </a:spcBef>
              <a:spcAft>
                <a:spcPts val="0"/>
              </a:spcAft>
              <a:buSzPts val="3080"/>
              <a:buNone/>
            </a:pPr>
            <a:r>
              <a:t/>
            </a:r>
            <a:endParaRPr/>
          </a:p>
        </p:txBody>
      </p:sp>
      <p:sp>
        <p:nvSpPr>
          <p:cNvPr id="393" name="Google Shape;393;p30"/>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94" name="Google Shape;394;p30"/>
          <p:cNvPicPr preferRelativeResize="0"/>
          <p:nvPr/>
        </p:nvPicPr>
        <p:blipFill rotWithShape="1">
          <a:blip r:embed="rId3">
            <a:alphaModFix/>
          </a:blip>
          <a:srcRect b="0" l="0" r="0" t="0"/>
          <a:stretch/>
        </p:blipFill>
        <p:spPr>
          <a:xfrm>
            <a:off x="6260327" y="1190256"/>
            <a:ext cx="2743200" cy="1826187"/>
          </a:xfrm>
          <a:prstGeom prst="roundRect">
            <a:avLst>
              <a:gd fmla="val 16667" name="adj"/>
            </a:avLst>
          </a:prstGeom>
          <a:noFill/>
          <a:ln>
            <a:noFill/>
          </a:ln>
          <a:effectLst>
            <a:outerShdw blurRad="152400" kx="110000" rotWithShape="0" algn="tl" dir="900000" dist="12000" sy="98000" ky="200000">
              <a:srgbClr val="000000">
                <a:alpha val="29803"/>
              </a:srgbClr>
            </a:outerShdw>
          </a:effectLst>
        </p:spPr>
      </p:pic>
      <p:sp>
        <p:nvSpPr>
          <p:cNvPr id="395" name="Google Shape;395;p30"/>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31"/>
          <p:cNvSpPr txBox="1"/>
          <p:nvPr>
            <p:ph type="title"/>
          </p:nvPr>
        </p:nvSpPr>
        <p:spPr>
          <a:xfrm>
            <a:off x="1506071" y="0"/>
            <a:ext cx="10588698" cy="11887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113B49"/>
              </a:buClr>
              <a:buSzPts val="3600"/>
              <a:buFont typeface="Libre Franklin Medium"/>
              <a:buNone/>
            </a:pPr>
            <a:r>
              <a:rPr lang="en-US" sz="3600"/>
              <a:t>Wikis &amp; Wikipedia</a:t>
            </a:r>
            <a:endParaRPr/>
          </a:p>
        </p:txBody>
      </p:sp>
      <p:sp>
        <p:nvSpPr>
          <p:cNvPr id="401" name="Google Shape;401;p31"/>
          <p:cNvSpPr txBox="1"/>
          <p:nvPr>
            <p:ph idx="1" type="body"/>
          </p:nvPr>
        </p:nvSpPr>
        <p:spPr>
          <a:xfrm>
            <a:off x="1542553" y="1817224"/>
            <a:ext cx="10039847" cy="4742601"/>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3080"/>
              <a:buChar char="•"/>
            </a:pPr>
            <a:r>
              <a:rPr lang="en-US"/>
              <a:t>A </a:t>
            </a:r>
            <a:r>
              <a:rPr b="1" lang="en-US">
                <a:solidFill>
                  <a:srgbClr val="EB7D5F"/>
                </a:solidFill>
              </a:rPr>
              <a:t>wiki</a:t>
            </a:r>
            <a:r>
              <a:rPr lang="en-US"/>
              <a:t> is a simple piece of software that can be                downloaded for free and used to make a website (also        called a wiki) that can be corrected or added to by anyone. </a:t>
            </a:r>
            <a:endParaRPr/>
          </a:p>
          <a:p>
            <a:pPr indent="-274320" lvl="0" marL="274320" rtl="0" algn="l">
              <a:spcBef>
                <a:spcPts val="560"/>
              </a:spcBef>
              <a:spcAft>
                <a:spcPts val="0"/>
              </a:spcAft>
              <a:buSzPts val="3080"/>
              <a:buChar char="•"/>
            </a:pPr>
            <a:r>
              <a:rPr b="1" lang="en-US">
                <a:solidFill>
                  <a:srgbClr val="EB7D5F"/>
                </a:solidFill>
              </a:rPr>
              <a:t>Wikipedia </a:t>
            </a:r>
            <a:r>
              <a:rPr lang="en-US"/>
              <a:t>is a free online encyclopedia that anyone around     the world can contribute to or edit. It has more than 25      million articles in more than 285 languages; over 4.1         million articles appear in the English Wikipedia alone.    However, Wikipedia is not considered reliable or        authoritative by many academics and librarians.</a:t>
            </a:r>
            <a:endParaRPr/>
          </a:p>
          <a:p>
            <a:pPr indent="0" lvl="0" marL="0" rtl="0" algn="l">
              <a:spcBef>
                <a:spcPts val="560"/>
              </a:spcBef>
              <a:spcAft>
                <a:spcPts val="0"/>
              </a:spcAft>
              <a:buSzPts val="3080"/>
              <a:buNone/>
            </a:pPr>
            <a:r>
              <a:t/>
            </a:r>
            <a:endParaRPr/>
          </a:p>
        </p:txBody>
      </p:sp>
      <p:pic>
        <p:nvPicPr>
          <p:cNvPr id="402" name="Google Shape;402;p31"/>
          <p:cNvPicPr preferRelativeResize="0"/>
          <p:nvPr/>
        </p:nvPicPr>
        <p:blipFill rotWithShape="1">
          <a:blip r:embed="rId3">
            <a:alphaModFix/>
          </a:blip>
          <a:srcRect b="0" l="8341" r="7784" t="0"/>
          <a:stretch/>
        </p:blipFill>
        <p:spPr>
          <a:xfrm>
            <a:off x="10911840" y="2064048"/>
            <a:ext cx="1280160" cy="4488755"/>
          </a:xfrm>
          <a:prstGeom prst="rect">
            <a:avLst/>
          </a:prstGeom>
          <a:noFill/>
          <a:ln>
            <a:noFill/>
          </a:ln>
          <a:effectLst>
            <a:outerShdw blurRad="190500" rotWithShape="0" algn="tl">
              <a:srgbClr val="000000">
                <a:alpha val="69803"/>
              </a:srgbClr>
            </a:outerShdw>
          </a:effectLst>
        </p:spPr>
      </p:pic>
      <p:sp>
        <p:nvSpPr>
          <p:cNvPr id="403" name="Google Shape;403;p31"/>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32"/>
          <p:cNvSpPr txBox="1"/>
          <p:nvPr>
            <p:ph idx="1" type="body"/>
          </p:nvPr>
        </p:nvSpPr>
        <p:spPr>
          <a:xfrm>
            <a:off x="1733726" y="1817225"/>
            <a:ext cx="9848673" cy="4308938"/>
          </a:xfrm>
          <a:prstGeom prst="rect">
            <a:avLst/>
          </a:prstGeom>
          <a:noFill/>
          <a:ln>
            <a:noFill/>
          </a:ln>
        </p:spPr>
        <p:txBody>
          <a:bodyPr anchorCtr="0" anchor="t" bIns="45700" lIns="91425" spcFirstLastPara="1" rIns="91425" wrap="square" tIns="45700">
            <a:normAutofit/>
          </a:bodyPr>
          <a:lstStyle/>
          <a:p>
            <a:pPr indent="-285750" lvl="1" marL="742950" rtl="0" algn="l">
              <a:spcBef>
                <a:spcPts val="0"/>
              </a:spcBef>
              <a:spcAft>
                <a:spcPts val="0"/>
              </a:spcAft>
              <a:buSzPts val="2640"/>
              <a:buChar char="•"/>
            </a:pPr>
            <a:r>
              <a:rPr b="1" lang="en-US">
                <a:solidFill>
                  <a:srgbClr val="EB7D5F"/>
                </a:solidFill>
              </a:rPr>
              <a:t>Still images</a:t>
            </a:r>
            <a:r>
              <a:rPr lang="en-US"/>
              <a:t>—e.g., Google Image Search, Bing Images, Fagan Finder</a:t>
            </a:r>
            <a:endParaRPr/>
          </a:p>
          <a:p>
            <a:pPr indent="-285750" lvl="1" marL="742950" rtl="0" algn="l">
              <a:spcBef>
                <a:spcPts val="480"/>
              </a:spcBef>
              <a:spcAft>
                <a:spcPts val="0"/>
              </a:spcAft>
              <a:buSzPts val="2640"/>
              <a:buChar char="•"/>
            </a:pPr>
            <a:r>
              <a:rPr b="1" lang="en-US">
                <a:solidFill>
                  <a:srgbClr val="EB7D5F"/>
                </a:solidFill>
              </a:rPr>
              <a:t>Audio</a:t>
            </a:r>
            <a:r>
              <a:rPr lang="en-US"/>
              <a:t>—e.g., Yahoo! Music, Lycos MP3 Search</a:t>
            </a:r>
            <a:endParaRPr/>
          </a:p>
          <a:p>
            <a:pPr indent="-285750" lvl="1" marL="742950" rtl="0" algn="l">
              <a:spcBef>
                <a:spcPts val="480"/>
              </a:spcBef>
              <a:spcAft>
                <a:spcPts val="0"/>
              </a:spcAft>
              <a:buSzPts val="2640"/>
              <a:buChar char="•"/>
            </a:pPr>
            <a:r>
              <a:rPr b="1" lang="en-US">
                <a:solidFill>
                  <a:srgbClr val="EB7D5F"/>
                </a:solidFill>
              </a:rPr>
              <a:t>Video</a:t>
            </a:r>
            <a:r>
              <a:rPr lang="en-US"/>
              <a:t>—e.g., AlltheWeb, AOL.video</a:t>
            </a:r>
            <a:endParaRPr/>
          </a:p>
          <a:p>
            <a:pPr indent="-285750" lvl="1" marL="742950" rtl="0" algn="l">
              <a:spcBef>
                <a:spcPts val="480"/>
              </a:spcBef>
              <a:spcAft>
                <a:spcPts val="0"/>
              </a:spcAft>
              <a:buSzPts val="2640"/>
              <a:buChar char="•"/>
            </a:pPr>
            <a:r>
              <a:rPr b="1" lang="en-US">
                <a:solidFill>
                  <a:srgbClr val="EB7D5F"/>
                </a:solidFill>
              </a:rPr>
              <a:t>Scholarly</a:t>
            </a:r>
            <a:r>
              <a:rPr lang="en-US"/>
              <a:t>—e.g., Google Scholar</a:t>
            </a:r>
            <a:endParaRPr/>
          </a:p>
          <a:p>
            <a:pPr indent="-78740" lvl="0" marL="274320" rtl="0" algn="l">
              <a:spcBef>
                <a:spcPts val="560"/>
              </a:spcBef>
              <a:spcAft>
                <a:spcPts val="0"/>
              </a:spcAft>
              <a:buSzPts val="3080"/>
              <a:buNone/>
            </a:pPr>
            <a:r>
              <a:t/>
            </a:r>
            <a:endParaRPr/>
          </a:p>
        </p:txBody>
      </p:sp>
      <p:sp>
        <p:nvSpPr>
          <p:cNvPr id="409" name="Google Shape;409;p32"/>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pSp>
        <p:nvGrpSpPr>
          <p:cNvPr id="410" name="Google Shape;410;p32"/>
          <p:cNvGrpSpPr/>
          <p:nvPr/>
        </p:nvGrpSpPr>
        <p:grpSpPr>
          <a:xfrm>
            <a:off x="4743900" y="3993229"/>
            <a:ext cx="2743200" cy="1828800"/>
            <a:chOff x="2304" y="1584"/>
            <a:chExt cx="1740" cy="1554"/>
          </a:xfrm>
        </p:grpSpPr>
        <p:sp>
          <p:nvSpPr>
            <p:cNvPr id="411" name="Google Shape;411;p32"/>
            <p:cNvSpPr/>
            <p:nvPr/>
          </p:nvSpPr>
          <p:spPr>
            <a:xfrm>
              <a:off x="2304" y="1980"/>
              <a:ext cx="726" cy="1158"/>
            </a:xfrm>
            <a:custGeom>
              <a:rect b="b" l="l" r="r" t="t"/>
              <a:pathLst>
                <a:path extrusionOk="0" h="21600" w="21600">
                  <a:moveTo>
                    <a:pt x="21600" y="0"/>
                  </a:moveTo>
                  <a:lnTo>
                    <a:pt x="21600" y="21600"/>
                  </a:lnTo>
                  <a:lnTo>
                    <a:pt x="0" y="21600"/>
                  </a:lnTo>
                  <a:lnTo>
                    <a:pt x="0" y="0"/>
                  </a:lnTo>
                  <a:lnTo>
                    <a:pt x="21600" y="0"/>
                  </a:lnTo>
                  <a:close/>
                </a:path>
                <a:path extrusionOk="0" h="21600" w="21600">
                  <a:moveTo>
                    <a:pt x="3014" y="21600"/>
                  </a:moveTo>
                  <a:lnTo>
                    <a:pt x="3014" y="0"/>
                  </a:lnTo>
                  <a:lnTo>
                    <a:pt x="0" y="0"/>
                  </a:lnTo>
                  <a:lnTo>
                    <a:pt x="0" y="21600"/>
                  </a:lnTo>
                  <a:lnTo>
                    <a:pt x="3014" y="21600"/>
                  </a:lnTo>
                  <a:close/>
                </a:path>
                <a:path extrusionOk="0" h="21600" w="21600">
                  <a:moveTo>
                    <a:pt x="21600" y="21600"/>
                  </a:moveTo>
                  <a:lnTo>
                    <a:pt x="21600" y="0"/>
                  </a:lnTo>
                  <a:lnTo>
                    <a:pt x="18586" y="0"/>
                  </a:lnTo>
                  <a:lnTo>
                    <a:pt x="18586" y="21600"/>
                  </a:lnTo>
                  <a:lnTo>
                    <a:pt x="21600" y="21600"/>
                  </a:lnTo>
                  <a:close/>
                </a:path>
                <a:path extrusionOk="0" h="21600" w="2160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extrusionOk="0" h="21600" w="2160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extrusionOk="0" h="21600" w="2160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extrusionOk="0" h="21600" w="21600">
                  <a:moveTo>
                    <a:pt x="753" y="1291"/>
                  </a:moveTo>
                  <a:lnTo>
                    <a:pt x="2260" y="1291"/>
                  </a:lnTo>
                  <a:lnTo>
                    <a:pt x="2260" y="235"/>
                  </a:lnTo>
                  <a:lnTo>
                    <a:pt x="753" y="235"/>
                  </a:lnTo>
                  <a:lnTo>
                    <a:pt x="753" y="1291"/>
                  </a:lnTo>
                  <a:close/>
                </a:path>
                <a:path extrusionOk="0" h="21600" w="21600">
                  <a:moveTo>
                    <a:pt x="753" y="2700"/>
                  </a:moveTo>
                  <a:lnTo>
                    <a:pt x="2260" y="2700"/>
                  </a:lnTo>
                  <a:lnTo>
                    <a:pt x="2260" y="1643"/>
                  </a:lnTo>
                  <a:lnTo>
                    <a:pt x="753" y="1643"/>
                  </a:lnTo>
                  <a:lnTo>
                    <a:pt x="753" y="2700"/>
                  </a:lnTo>
                  <a:close/>
                </a:path>
                <a:path extrusionOk="0" h="21600" w="21600">
                  <a:moveTo>
                    <a:pt x="753" y="4109"/>
                  </a:moveTo>
                  <a:lnTo>
                    <a:pt x="2260" y="4109"/>
                  </a:lnTo>
                  <a:lnTo>
                    <a:pt x="2260" y="3052"/>
                  </a:lnTo>
                  <a:lnTo>
                    <a:pt x="753" y="3052"/>
                  </a:lnTo>
                  <a:lnTo>
                    <a:pt x="753" y="4109"/>
                  </a:lnTo>
                  <a:close/>
                </a:path>
                <a:path extrusionOk="0" h="21600" w="21600">
                  <a:moveTo>
                    <a:pt x="753" y="5517"/>
                  </a:moveTo>
                  <a:lnTo>
                    <a:pt x="2260" y="5517"/>
                  </a:lnTo>
                  <a:lnTo>
                    <a:pt x="2260" y="4461"/>
                  </a:lnTo>
                  <a:lnTo>
                    <a:pt x="753" y="4461"/>
                  </a:lnTo>
                  <a:lnTo>
                    <a:pt x="753" y="5517"/>
                  </a:lnTo>
                  <a:close/>
                </a:path>
                <a:path extrusionOk="0" h="21600" w="21600">
                  <a:moveTo>
                    <a:pt x="753" y="6926"/>
                  </a:moveTo>
                  <a:lnTo>
                    <a:pt x="2260" y="6926"/>
                  </a:lnTo>
                  <a:lnTo>
                    <a:pt x="2260" y="5870"/>
                  </a:lnTo>
                  <a:lnTo>
                    <a:pt x="753" y="5870"/>
                  </a:lnTo>
                  <a:lnTo>
                    <a:pt x="753" y="6926"/>
                  </a:lnTo>
                  <a:close/>
                </a:path>
                <a:path extrusionOk="0" h="21600" w="21600">
                  <a:moveTo>
                    <a:pt x="753" y="8335"/>
                  </a:moveTo>
                  <a:lnTo>
                    <a:pt x="2260" y="8335"/>
                  </a:lnTo>
                  <a:lnTo>
                    <a:pt x="2260" y="7278"/>
                  </a:lnTo>
                  <a:lnTo>
                    <a:pt x="753" y="7278"/>
                  </a:lnTo>
                  <a:lnTo>
                    <a:pt x="753" y="8335"/>
                  </a:lnTo>
                  <a:close/>
                </a:path>
                <a:path extrusionOk="0" h="21600" w="21600">
                  <a:moveTo>
                    <a:pt x="753" y="9743"/>
                  </a:moveTo>
                  <a:lnTo>
                    <a:pt x="2260" y="9743"/>
                  </a:lnTo>
                  <a:lnTo>
                    <a:pt x="2260" y="8687"/>
                  </a:lnTo>
                  <a:lnTo>
                    <a:pt x="753" y="8687"/>
                  </a:lnTo>
                  <a:lnTo>
                    <a:pt x="753" y="9743"/>
                  </a:lnTo>
                  <a:close/>
                </a:path>
                <a:path extrusionOk="0" h="21600" w="21600">
                  <a:moveTo>
                    <a:pt x="753" y="11152"/>
                  </a:moveTo>
                  <a:lnTo>
                    <a:pt x="2260" y="11152"/>
                  </a:lnTo>
                  <a:lnTo>
                    <a:pt x="2260" y="10096"/>
                  </a:lnTo>
                  <a:lnTo>
                    <a:pt x="753" y="10096"/>
                  </a:lnTo>
                  <a:lnTo>
                    <a:pt x="753" y="11152"/>
                  </a:lnTo>
                  <a:close/>
                </a:path>
                <a:path extrusionOk="0" h="21600" w="21600">
                  <a:moveTo>
                    <a:pt x="753" y="12561"/>
                  </a:moveTo>
                  <a:lnTo>
                    <a:pt x="2260" y="12561"/>
                  </a:lnTo>
                  <a:lnTo>
                    <a:pt x="2260" y="11504"/>
                  </a:lnTo>
                  <a:lnTo>
                    <a:pt x="753" y="11504"/>
                  </a:lnTo>
                  <a:lnTo>
                    <a:pt x="753" y="12561"/>
                  </a:lnTo>
                  <a:close/>
                </a:path>
                <a:path extrusionOk="0" h="21600" w="21600">
                  <a:moveTo>
                    <a:pt x="753" y="13970"/>
                  </a:moveTo>
                  <a:lnTo>
                    <a:pt x="2260" y="13970"/>
                  </a:lnTo>
                  <a:lnTo>
                    <a:pt x="2260" y="12913"/>
                  </a:lnTo>
                  <a:lnTo>
                    <a:pt x="753" y="12913"/>
                  </a:lnTo>
                  <a:lnTo>
                    <a:pt x="753" y="13970"/>
                  </a:lnTo>
                  <a:close/>
                </a:path>
                <a:path extrusionOk="0" h="21600" w="21600">
                  <a:moveTo>
                    <a:pt x="753" y="15378"/>
                  </a:moveTo>
                  <a:lnTo>
                    <a:pt x="2260" y="15378"/>
                  </a:lnTo>
                  <a:lnTo>
                    <a:pt x="2260" y="14322"/>
                  </a:lnTo>
                  <a:lnTo>
                    <a:pt x="753" y="14322"/>
                  </a:lnTo>
                  <a:lnTo>
                    <a:pt x="753" y="15378"/>
                  </a:lnTo>
                  <a:close/>
                </a:path>
                <a:path extrusionOk="0" h="21600" w="21600">
                  <a:moveTo>
                    <a:pt x="753" y="16787"/>
                  </a:moveTo>
                  <a:lnTo>
                    <a:pt x="2260" y="16787"/>
                  </a:lnTo>
                  <a:lnTo>
                    <a:pt x="2260" y="15730"/>
                  </a:lnTo>
                  <a:lnTo>
                    <a:pt x="753" y="15730"/>
                  </a:lnTo>
                  <a:lnTo>
                    <a:pt x="753" y="16787"/>
                  </a:lnTo>
                  <a:close/>
                </a:path>
                <a:path extrusionOk="0" h="21600" w="21600">
                  <a:moveTo>
                    <a:pt x="753" y="18196"/>
                  </a:moveTo>
                  <a:lnTo>
                    <a:pt x="2260" y="18196"/>
                  </a:lnTo>
                  <a:lnTo>
                    <a:pt x="2260" y="17139"/>
                  </a:lnTo>
                  <a:lnTo>
                    <a:pt x="753" y="17139"/>
                  </a:lnTo>
                  <a:lnTo>
                    <a:pt x="753" y="18196"/>
                  </a:lnTo>
                  <a:close/>
                </a:path>
                <a:path extrusionOk="0" h="21600" w="21600">
                  <a:moveTo>
                    <a:pt x="753" y="19604"/>
                  </a:moveTo>
                  <a:lnTo>
                    <a:pt x="2260" y="19604"/>
                  </a:lnTo>
                  <a:lnTo>
                    <a:pt x="2260" y="18548"/>
                  </a:lnTo>
                  <a:lnTo>
                    <a:pt x="753" y="18548"/>
                  </a:lnTo>
                  <a:lnTo>
                    <a:pt x="753" y="19604"/>
                  </a:lnTo>
                  <a:close/>
                </a:path>
                <a:path extrusionOk="0" h="21600" w="21600">
                  <a:moveTo>
                    <a:pt x="753" y="21013"/>
                  </a:moveTo>
                  <a:lnTo>
                    <a:pt x="2260" y="21013"/>
                  </a:lnTo>
                  <a:lnTo>
                    <a:pt x="2260" y="19957"/>
                  </a:lnTo>
                  <a:lnTo>
                    <a:pt x="753" y="19957"/>
                  </a:lnTo>
                  <a:lnTo>
                    <a:pt x="753" y="21013"/>
                  </a:lnTo>
                  <a:close/>
                </a:path>
                <a:path extrusionOk="0" h="21600" w="21600">
                  <a:moveTo>
                    <a:pt x="19340" y="1409"/>
                  </a:moveTo>
                  <a:lnTo>
                    <a:pt x="20595" y="1409"/>
                  </a:lnTo>
                  <a:lnTo>
                    <a:pt x="20595" y="352"/>
                  </a:lnTo>
                  <a:lnTo>
                    <a:pt x="19340" y="352"/>
                  </a:lnTo>
                  <a:lnTo>
                    <a:pt x="19340" y="1409"/>
                  </a:lnTo>
                  <a:close/>
                </a:path>
                <a:path extrusionOk="0" h="21600" w="21600">
                  <a:moveTo>
                    <a:pt x="19340" y="2700"/>
                  </a:moveTo>
                  <a:lnTo>
                    <a:pt x="20595" y="2700"/>
                  </a:lnTo>
                  <a:lnTo>
                    <a:pt x="20595" y="1643"/>
                  </a:lnTo>
                  <a:lnTo>
                    <a:pt x="19340" y="1643"/>
                  </a:lnTo>
                  <a:lnTo>
                    <a:pt x="19340" y="2700"/>
                  </a:lnTo>
                  <a:close/>
                </a:path>
                <a:path extrusionOk="0" h="21600" w="21600">
                  <a:moveTo>
                    <a:pt x="19340" y="4109"/>
                  </a:moveTo>
                  <a:lnTo>
                    <a:pt x="20595" y="4109"/>
                  </a:lnTo>
                  <a:lnTo>
                    <a:pt x="20595" y="3052"/>
                  </a:lnTo>
                  <a:lnTo>
                    <a:pt x="19340" y="3052"/>
                  </a:lnTo>
                  <a:lnTo>
                    <a:pt x="19340" y="4109"/>
                  </a:lnTo>
                  <a:close/>
                </a:path>
                <a:path extrusionOk="0" h="21600" w="21600">
                  <a:moveTo>
                    <a:pt x="19340" y="5517"/>
                  </a:moveTo>
                  <a:lnTo>
                    <a:pt x="20595" y="5517"/>
                  </a:lnTo>
                  <a:lnTo>
                    <a:pt x="20595" y="4461"/>
                  </a:lnTo>
                  <a:lnTo>
                    <a:pt x="19340" y="4461"/>
                  </a:lnTo>
                  <a:lnTo>
                    <a:pt x="19340" y="5517"/>
                  </a:lnTo>
                  <a:close/>
                </a:path>
                <a:path extrusionOk="0" h="21600" w="21600">
                  <a:moveTo>
                    <a:pt x="19340" y="6926"/>
                  </a:moveTo>
                  <a:lnTo>
                    <a:pt x="20595" y="6926"/>
                  </a:lnTo>
                  <a:lnTo>
                    <a:pt x="20595" y="5870"/>
                  </a:lnTo>
                  <a:lnTo>
                    <a:pt x="19340" y="5870"/>
                  </a:lnTo>
                  <a:lnTo>
                    <a:pt x="19340" y="6926"/>
                  </a:lnTo>
                  <a:close/>
                </a:path>
                <a:path extrusionOk="0" h="21600" w="21600">
                  <a:moveTo>
                    <a:pt x="19340" y="8335"/>
                  </a:moveTo>
                  <a:lnTo>
                    <a:pt x="20595" y="8335"/>
                  </a:lnTo>
                  <a:lnTo>
                    <a:pt x="20595" y="7278"/>
                  </a:lnTo>
                  <a:lnTo>
                    <a:pt x="19340" y="7278"/>
                  </a:lnTo>
                  <a:lnTo>
                    <a:pt x="19340" y="8335"/>
                  </a:lnTo>
                  <a:close/>
                </a:path>
                <a:path extrusionOk="0" h="21600" w="21600">
                  <a:moveTo>
                    <a:pt x="19340" y="9743"/>
                  </a:moveTo>
                  <a:lnTo>
                    <a:pt x="20595" y="9743"/>
                  </a:lnTo>
                  <a:lnTo>
                    <a:pt x="20595" y="8687"/>
                  </a:lnTo>
                  <a:lnTo>
                    <a:pt x="19340" y="8687"/>
                  </a:lnTo>
                  <a:lnTo>
                    <a:pt x="19340" y="9743"/>
                  </a:lnTo>
                  <a:close/>
                </a:path>
                <a:path extrusionOk="0" h="21600" w="21600">
                  <a:moveTo>
                    <a:pt x="19340" y="11152"/>
                  </a:moveTo>
                  <a:lnTo>
                    <a:pt x="20595" y="11152"/>
                  </a:lnTo>
                  <a:lnTo>
                    <a:pt x="20595" y="10096"/>
                  </a:lnTo>
                  <a:lnTo>
                    <a:pt x="19340" y="10096"/>
                  </a:lnTo>
                  <a:lnTo>
                    <a:pt x="19340" y="11152"/>
                  </a:lnTo>
                  <a:close/>
                </a:path>
                <a:path extrusionOk="0" h="21600" w="21600">
                  <a:moveTo>
                    <a:pt x="19340" y="12561"/>
                  </a:moveTo>
                  <a:lnTo>
                    <a:pt x="20595" y="12561"/>
                  </a:lnTo>
                  <a:lnTo>
                    <a:pt x="20595" y="11504"/>
                  </a:lnTo>
                  <a:lnTo>
                    <a:pt x="19340" y="11504"/>
                  </a:lnTo>
                  <a:lnTo>
                    <a:pt x="19340" y="12561"/>
                  </a:lnTo>
                  <a:close/>
                </a:path>
                <a:path extrusionOk="0" h="21600" w="21600">
                  <a:moveTo>
                    <a:pt x="19340" y="13970"/>
                  </a:moveTo>
                  <a:lnTo>
                    <a:pt x="20595" y="13970"/>
                  </a:lnTo>
                  <a:lnTo>
                    <a:pt x="20595" y="12913"/>
                  </a:lnTo>
                  <a:lnTo>
                    <a:pt x="19340" y="12913"/>
                  </a:lnTo>
                  <a:lnTo>
                    <a:pt x="19340" y="13970"/>
                  </a:lnTo>
                  <a:close/>
                </a:path>
                <a:path extrusionOk="0" h="21600" w="21600">
                  <a:moveTo>
                    <a:pt x="19340" y="15378"/>
                  </a:moveTo>
                  <a:lnTo>
                    <a:pt x="20595" y="15378"/>
                  </a:lnTo>
                  <a:lnTo>
                    <a:pt x="20595" y="14322"/>
                  </a:lnTo>
                  <a:lnTo>
                    <a:pt x="19340" y="14322"/>
                  </a:lnTo>
                  <a:lnTo>
                    <a:pt x="19340" y="15378"/>
                  </a:lnTo>
                  <a:close/>
                </a:path>
                <a:path extrusionOk="0" h="21600" w="21600">
                  <a:moveTo>
                    <a:pt x="19340" y="16787"/>
                  </a:moveTo>
                  <a:lnTo>
                    <a:pt x="20595" y="16787"/>
                  </a:lnTo>
                  <a:lnTo>
                    <a:pt x="20595" y="15730"/>
                  </a:lnTo>
                  <a:lnTo>
                    <a:pt x="19340" y="15730"/>
                  </a:lnTo>
                  <a:lnTo>
                    <a:pt x="19340" y="16787"/>
                  </a:lnTo>
                  <a:close/>
                </a:path>
                <a:path extrusionOk="0" h="21600" w="21600">
                  <a:moveTo>
                    <a:pt x="19340" y="18196"/>
                  </a:moveTo>
                  <a:lnTo>
                    <a:pt x="20595" y="18196"/>
                  </a:lnTo>
                  <a:lnTo>
                    <a:pt x="20595" y="17139"/>
                  </a:lnTo>
                  <a:lnTo>
                    <a:pt x="19340" y="17139"/>
                  </a:lnTo>
                  <a:lnTo>
                    <a:pt x="19340" y="18196"/>
                  </a:lnTo>
                  <a:close/>
                </a:path>
                <a:path extrusionOk="0" h="21600" w="21600">
                  <a:moveTo>
                    <a:pt x="19340" y="19604"/>
                  </a:moveTo>
                  <a:lnTo>
                    <a:pt x="20595" y="19604"/>
                  </a:lnTo>
                  <a:lnTo>
                    <a:pt x="20595" y="18548"/>
                  </a:lnTo>
                  <a:lnTo>
                    <a:pt x="19340" y="18548"/>
                  </a:lnTo>
                  <a:lnTo>
                    <a:pt x="19340" y="19604"/>
                  </a:lnTo>
                  <a:close/>
                </a:path>
                <a:path extrusionOk="0" h="21600" w="21600">
                  <a:moveTo>
                    <a:pt x="19340" y="21013"/>
                  </a:moveTo>
                  <a:lnTo>
                    <a:pt x="20595" y="21013"/>
                  </a:lnTo>
                  <a:lnTo>
                    <a:pt x="20595" y="19957"/>
                  </a:lnTo>
                  <a:lnTo>
                    <a:pt x="19340" y="19957"/>
                  </a:lnTo>
                  <a:lnTo>
                    <a:pt x="19340" y="21013"/>
                  </a:lnTo>
                  <a:close/>
                </a:path>
              </a:pathLst>
            </a:custGeom>
            <a:solidFill>
              <a:srgbClr val="CCCCFF"/>
            </a:solidFill>
            <a:ln cap="flat" cmpd="sng" w="9525">
              <a:solidFill>
                <a:srgbClr val="000000"/>
              </a:solidFill>
              <a:prstDash val="solid"/>
              <a:miter lim="800000"/>
              <a:headEnd len="sm" w="sm" type="none"/>
              <a:tailEnd len="sm" w="sm" type="none"/>
            </a:ln>
            <a:effectLst>
              <a:outerShdw blurRad="76200" kx="1200000" rotWithShape="0" algn="br" sy="23000">
                <a:srgbClr val="000000">
                  <a:alpha val="20000"/>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Libre Franklin"/>
                <a:ea typeface="Libre Franklin"/>
                <a:cs typeface="Libre Franklin"/>
                <a:sym typeface="Libre Franklin"/>
              </a:endParaRPr>
            </a:p>
          </p:txBody>
        </p:sp>
        <p:sp>
          <p:nvSpPr>
            <p:cNvPr id="412" name="Google Shape;412;p32"/>
            <p:cNvSpPr/>
            <p:nvPr/>
          </p:nvSpPr>
          <p:spPr>
            <a:xfrm>
              <a:off x="2724" y="1584"/>
              <a:ext cx="1008" cy="768"/>
            </a:xfrm>
            <a:custGeom>
              <a:rect b="b" l="l" r="r" t="t"/>
              <a:pathLst>
                <a:path extrusionOk="0" h="21600" w="21600">
                  <a:moveTo>
                    <a:pt x="0" y="7273"/>
                  </a:moveTo>
                  <a:lnTo>
                    <a:pt x="5824" y="7273"/>
                  </a:lnTo>
                  <a:lnTo>
                    <a:pt x="11164" y="0"/>
                  </a:lnTo>
                  <a:lnTo>
                    <a:pt x="11164" y="21159"/>
                  </a:lnTo>
                  <a:lnTo>
                    <a:pt x="5824" y="13885"/>
                  </a:lnTo>
                  <a:lnTo>
                    <a:pt x="0" y="13885"/>
                  </a:lnTo>
                  <a:lnTo>
                    <a:pt x="0" y="7273"/>
                  </a:lnTo>
                  <a:close/>
                </a:path>
                <a:path extrusionOk="0" h="21600" w="21600">
                  <a:moveTo>
                    <a:pt x="13024" y="7273"/>
                  </a:moveTo>
                  <a:lnTo>
                    <a:pt x="13591" y="6722"/>
                  </a:lnTo>
                  <a:lnTo>
                    <a:pt x="13833" y="7548"/>
                  </a:lnTo>
                  <a:lnTo>
                    <a:pt x="14076" y="8485"/>
                  </a:lnTo>
                  <a:lnTo>
                    <a:pt x="14157" y="9367"/>
                  </a:lnTo>
                  <a:lnTo>
                    <a:pt x="14197" y="10524"/>
                  </a:lnTo>
                  <a:lnTo>
                    <a:pt x="14197" y="11406"/>
                  </a:lnTo>
                  <a:lnTo>
                    <a:pt x="14116" y="12012"/>
                  </a:lnTo>
                  <a:lnTo>
                    <a:pt x="13995" y="12728"/>
                  </a:lnTo>
                  <a:lnTo>
                    <a:pt x="13833" y="13444"/>
                  </a:lnTo>
                  <a:lnTo>
                    <a:pt x="13712" y="14106"/>
                  </a:lnTo>
                  <a:lnTo>
                    <a:pt x="13591" y="14546"/>
                  </a:lnTo>
                  <a:lnTo>
                    <a:pt x="13065" y="13885"/>
                  </a:lnTo>
                  <a:lnTo>
                    <a:pt x="13307" y="12893"/>
                  </a:lnTo>
                  <a:lnTo>
                    <a:pt x="13469" y="11791"/>
                  </a:lnTo>
                  <a:lnTo>
                    <a:pt x="13550" y="10910"/>
                  </a:lnTo>
                  <a:lnTo>
                    <a:pt x="13591" y="10138"/>
                  </a:lnTo>
                  <a:lnTo>
                    <a:pt x="13469" y="9367"/>
                  </a:lnTo>
                  <a:lnTo>
                    <a:pt x="13388" y="8595"/>
                  </a:lnTo>
                  <a:lnTo>
                    <a:pt x="13267" y="7934"/>
                  </a:lnTo>
                  <a:lnTo>
                    <a:pt x="13024" y="7273"/>
                  </a:lnTo>
                  <a:close/>
                </a:path>
                <a:path extrusionOk="0" h="21600" w="21600">
                  <a:moveTo>
                    <a:pt x="16382" y="3967"/>
                  </a:moveTo>
                  <a:lnTo>
                    <a:pt x="16786" y="5179"/>
                  </a:lnTo>
                  <a:lnTo>
                    <a:pt x="17150" y="6612"/>
                  </a:lnTo>
                  <a:lnTo>
                    <a:pt x="17474" y="8651"/>
                  </a:lnTo>
                  <a:lnTo>
                    <a:pt x="17595" y="9753"/>
                  </a:lnTo>
                  <a:lnTo>
                    <a:pt x="17635" y="12012"/>
                  </a:lnTo>
                  <a:lnTo>
                    <a:pt x="17393" y="13665"/>
                  </a:lnTo>
                  <a:lnTo>
                    <a:pt x="17150" y="15208"/>
                  </a:lnTo>
                  <a:lnTo>
                    <a:pt x="16786" y="16310"/>
                  </a:lnTo>
                  <a:lnTo>
                    <a:pt x="16341" y="17687"/>
                  </a:lnTo>
                  <a:lnTo>
                    <a:pt x="15815" y="17081"/>
                  </a:lnTo>
                  <a:lnTo>
                    <a:pt x="16503" y="14602"/>
                  </a:lnTo>
                  <a:lnTo>
                    <a:pt x="16786" y="13169"/>
                  </a:lnTo>
                  <a:lnTo>
                    <a:pt x="16867" y="12012"/>
                  </a:lnTo>
                  <a:lnTo>
                    <a:pt x="16867" y="9642"/>
                  </a:lnTo>
                  <a:lnTo>
                    <a:pt x="16705" y="7989"/>
                  </a:lnTo>
                  <a:lnTo>
                    <a:pt x="16422" y="6612"/>
                  </a:lnTo>
                  <a:lnTo>
                    <a:pt x="16220" y="5675"/>
                  </a:lnTo>
                  <a:lnTo>
                    <a:pt x="15856" y="4518"/>
                  </a:lnTo>
                  <a:lnTo>
                    <a:pt x="16382" y="3967"/>
                  </a:lnTo>
                  <a:close/>
                </a:path>
                <a:path extrusionOk="0" h="21600" w="21600">
                  <a:moveTo>
                    <a:pt x="18889" y="1377"/>
                  </a:moveTo>
                  <a:lnTo>
                    <a:pt x="19415" y="826"/>
                  </a:lnTo>
                  <a:lnTo>
                    <a:pt x="20194" y="2576"/>
                  </a:lnTo>
                  <a:lnTo>
                    <a:pt x="20831" y="4683"/>
                  </a:lnTo>
                  <a:lnTo>
                    <a:pt x="21357" y="7204"/>
                  </a:lnTo>
                  <a:lnTo>
                    <a:pt x="21650" y="9450"/>
                  </a:lnTo>
                  <a:lnTo>
                    <a:pt x="21600" y="12301"/>
                  </a:lnTo>
                  <a:lnTo>
                    <a:pt x="21215" y="15938"/>
                  </a:lnTo>
                  <a:lnTo>
                    <a:pt x="20629" y="18348"/>
                  </a:lnTo>
                  <a:lnTo>
                    <a:pt x="19415" y="21655"/>
                  </a:lnTo>
                  <a:lnTo>
                    <a:pt x="18889" y="21159"/>
                  </a:lnTo>
                  <a:lnTo>
                    <a:pt x="19901" y="18404"/>
                  </a:lnTo>
                  <a:lnTo>
                    <a:pt x="20467" y="15593"/>
                  </a:lnTo>
                  <a:lnTo>
                    <a:pt x="20791" y="12342"/>
                  </a:lnTo>
                  <a:lnTo>
                    <a:pt x="20871" y="9532"/>
                  </a:lnTo>
                  <a:lnTo>
                    <a:pt x="20629" y="7411"/>
                  </a:lnTo>
                  <a:lnTo>
                    <a:pt x="20062" y="4628"/>
                  </a:lnTo>
                  <a:lnTo>
                    <a:pt x="19415" y="2810"/>
                  </a:lnTo>
                  <a:lnTo>
                    <a:pt x="18889" y="1377"/>
                  </a:lnTo>
                  <a:close/>
                </a:path>
              </a:pathLst>
            </a:custGeom>
            <a:solidFill>
              <a:srgbClr val="CCCCFF"/>
            </a:solidFill>
            <a:ln cap="flat" cmpd="sng" w="9525">
              <a:solidFill>
                <a:srgbClr val="000000"/>
              </a:solidFill>
              <a:prstDash val="solid"/>
              <a:miter lim="800000"/>
              <a:headEnd len="sm" w="sm" type="none"/>
              <a:tailEnd len="sm" w="sm" type="none"/>
            </a:ln>
            <a:effectLst>
              <a:outerShdw rotWithShape="0" algn="ctr" dir="2700000" dist="107763">
                <a:srgbClr val="808080"/>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Libre Franklin"/>
                <a:ea typeface="Libre Franklin"/>
                <a:cs typeface="Libre Franklin"/>
                <a:sym typeface="Libre Franklin"/>
              </a:endParaRPr>
            </a:p>
          </p:txBody>
        </p:sp>
        <p:sp>
          <p:nvSpPr>
            <p:cNvPr id="413" name="Google Shape;413;p32"/>
            <p:cNvSpPr/>
            <p:nvPr/>
          </p:nvSpPr>
          <p:spPr>
            <a:xfrm>
              <a:off x="3108" y="2040"/>
              <a:ext cx="936" cy="696"/>
            </a:xfrm>
            <a:custGeom>
              <a:rect b="b" l="l" r="r" t="t"/>
              <a:pathLst>
                <a:path extrusionOk="0" h="21600" w="21600">
                  <a:moveTo>
                    <a:pt x="0" y="21600"/>
                  </a:moveTo>
                  <a:lnTo>
                    <a:pt x="0" y="3085"/>
                  </a:lnTo>
                  <a:lnTo>
                    <a:pt x="1542" y="3085"/>
                  </a:lnTo>
                  <a:lnTo>
                    <a:pt x="1542" y="1028"/>
                  </a:lnTo>
                  <a:lnTo>
                    <a:pt x="3857" y="1028"/>
                  </a:lnTo>
                  <a:lnTo>
                    <a:pt x="3857" y="3085"/>
                  </a:lnTo>
                  <a:lnTo>
                    <a:pt x="5400" y="3085"/>
                  </a:lnTo>
                  <a:lnTo>
                    <a:pt x="6942" y="0"/>
                  </a:lnTo>
                  <a:lnTo>
                    <a:pt x="14657" y="0"/>
                  </a:lnTo>
                  <a:lnTo>
                    <a:pt x="16200" y="3085"/>
                  </a:lnTo>
                  <a:lnTo>
                    <a:pt x="21600" y="3085"/>
                  </a:lnTo>
                  <a:lnTo>
                    <a:pt x="21600" y="21600"/>
                  </a:lnTo>
                  <a:lnTo>
                    <a:pt x="0" y="21600"/>
                  </a:lnTo>
                  <a:close/>
                </a:path>
                <a:path extrusionOk="0" h="21600" w="21600">
                  <a:moveTo>
                    <a:pt x="0" y="3085"/>
                  </a:moveTo>
                  <a:lnTo>
                    <a:pt x="21600" y="3085"/>
                  </a:lnTo>
                  <a:lnTo>
                    <a:pt x="21600" y="21600"/>
                  </a:lnTo>
                  <a:lnTo>
                    <a:pt x="0" y="21600"/>
                  </a:lnTo>
                  <a:lnTo>
                    <a:pt x="0" y="3085"/>
                  </a:lnTo>
                  <a:close/>
                </a:path>
                <a:path extrusionOk="0" h="21600" w="21600">
                  <a:moveTo>
                    <a:pt x="10800" y="4800"/>
                  </a:moveTo>
                  <a:lnTo>
                    <a:pt x="11925" y="4971"/>
                  </a:lnTo>
                  <a:lnTo>
                    <a:pt x="13017" y="5442"/>
                  </a:lnTo>
                  <a:lnTo>
                    <a:pt x="14046" y="6128"/>
                  </a:lnTo>
                  <a:lnTo>
                    <a:pt x="14914" y="7071"/>
                  </a:lnTo>
                  <a:lnTo>
                    <a:pt x="15621" y="8271"/>
                  </a:lnTo>
                  <a:lnTo>
                    <a:pt x="16167" y="9514"/>
                  </a:lnTo>
                  <a:lnTo>
                    <a:pt x="16425" y="11014"/>
                  </a:lnTo>
                  <a:lnTo>
                    <a:pt x="16585" y="12471"/>
                  </a:lnTo>
                  <a:lnTo>
                    <a:pt x="16489" y="14014"/>
                  </a:lnTo>
                  <a:lnTo>
                    <a:pt x="16135" y="15471"/>
                  </a:lnTo>
                  <a:lnTo>
                    <a:pt x="15621" y="16800"/>
                  </a:lnTo>
                  <a:lnTo>
                    <a:pt x="14914" y="18000"/>
                  </a:lnTo>
                  <a:lnTo>
                    <a:pt x="14046" y="18942"/>
                  </a:lnTo>
                  <a:lnTo>
                    <a:pt x="13050" y="19671"/>
                  </a:lnTo>
                  <a:lnTo>
                    <a:pt x="11925" y="20057"/>
                  </a:lnTo>
                  <a:lnTo>
                    <a:pt x="10832" y="20185"/>
                  </a:lnTo>
                  <a:lnTo>
                    <a:pt x="9675" y="20142"/>
                  </a:lnTo>
                  <a:lnTo>
                    <a:pt x="8582" y="19628"/>
                  </a:lnTo>
                  <a:lnTo>
                    <a:pt x="7553" y="18942"/>
                  </a:lnTo>
                  <a:lnTo>
                    <a:pt x="6717" y="17957"/>
                  </a:lnTo>
                  <a:lnTo>
                    <a:pt x="5946" y="16842"/>
                  </a:lnTo>
                  <a:lnTo>
                    <a:pt x="5464" y="15514"/>
                  </a:lnTo>
                  <a:lnTo>
                    <a:pt x="5078" y="14014"/>
                  </a:lnTo>
                  <a:lnTo>
                    <a:pt x="5014" y="12514"/>
                  </a:lnTo>
                  <a:lnTo>
                    <a:pt x="5110" y="11014"/>
                  </a:lnTo>
                  <a:lnTo>
                    <a:pt x="5528" y="9557"/>
                  </a:lnTo>
                  <a:lnTo>
                    <a:pt x="6010" y="8228"/>
                  </a:lnTo>
                  <a:lnTo>
                    <a:pt x="6750" y="7114"/>
                  </a:lnTo>
                  <a:lnTo>
                    <a:pt x="7650" y="6085"/>
                  </a:lnTo>
                  <a:lnTo>
                    <a:pt x="8614" y="5400"/>
                  </a:lnTo>
                  <a:lnTo>
                    <a:pt x="9707" y="4971"/>
                  </a:lnTo>
                  <a:lnTo>
                    <a:pt x="10800" y="4800"/>
                  </a:lnTo>
                  <a:close/>
                </a:path>
                <a:path extrusionOk="0" h="21600" w="21600">
                  <a:moveTo>
                    <a:pt x="8003" y="8057"/>
                  </a:moveTo>
                  <a:lnTo>
                    <a:pt x="8807" y="7371"/>
                  </a:lnTo>
                  <a:lnTo>
                    <a:pt x="9546" y="6985"/>
                  </a:lnTo>
                  <a:lnTo>
                    <a:pt x="10446" y="6771"/>
                  </a:lnTo>
                  <a:lnTo>
                    <a:pt x="11217" y="6771"/>
                  </a:lnTo>
                  <a:lnTo>
                    <a:pt x="12053" y="7028"/>
                  </a:lnTo>
                  <a:lnTo>
                    <a:pt x="12889" y="7457"/>
                  </a:lnTo>
                  <a:lnTo>
                    <a:pt x="13628" y="8100"/>
                  </a:lnTo>
                  <a:lnTo>
                    <a:pt x="14175" y="8871"/>
                  </a:lnTo>
                  <a:lnTo>
                    <a:pt x="14625" y="9814"/>
                  </a:lnTo>
                  <a:lnTo>
                    <a:pt x="14978" y="10885"/>
                  </a:lnTo>
                  <a:lnTo>
                    <a:pt x="15171" y="12042"/>
                  </a:lnTo>
                  <a:lnTo>
                    <a:pt x="15107" y="13114"/>
                  </a:lnTo>
                  <a:lnTo>
                    <a:pt x="15042" y="14228"/>
                  </a:lnTo>
                  <a:lnTo>
                    <a:pt x="14689" y="15257"/>
                  </a:lnTo>
                  <a:lnTo>
                    <a:pt x="14207" y="16285"/>
                  </a:lnTo>
                  <a:lnTo>
                    <a:pt x="13596" y="17057"/>
                  </a:lnTo>
                  <a:lnTo>
                    <a:pt x="12889" y="17657"/>
                  </a:lnTo>
                  <a:lnTo>
                    <a:pt x="12053" y="18085"/>
                  </a:lnTo>
                  <a:lnTo>
                    <a:pt x="11185" y="18257"/>
                  </a:lnTo>
                  <a:lnTo>
                    <a:pt x="10414" y="18214"/>
                  </a:lnTo>
                  <a:lnTo>
                    <a:pt x="9546" y="18042"/>
                  </a:lnTo>
                  <a:lnTo>
                    <a:pt x="8742" y="17614"/>
                  </a:lnTo>
                  <a:lnTo>
                    <a:pt x="8003" y="17014"/>
                  </a:lnTo>
                  <a:lnTo>
                    <a:pt x="7457" y="16242"/>
                  </a:lnTo>
                  <a:lnTo>
                    <a:pt x="6975" y="15257"/>
                  </a:lnTo>
                  <a:lnTo>
                    <a:pt x="6653" y="14142"/>
                  </a:lnTo>
                  <a:lnTo>
                    <a:pt x="6492" y="13114"/>
                  </a:lnTo>
                  <a:lnTo>
                    <a:pt x="6525" y="11914"/>
                  </a:lnTo>
                  <a:lnTo>
                    <a:pt x="6621" y="10842"/>
                  </a:lnTo>
                  <a:lnTo>
                    <a:pt x="6942" y="9771"/>
                  </a:lnTo>
                  <a:lnTo>
                    <a:pt x="7457" y="8785"/>
                  </a:lnTo>
                  <a:lnTo>
                    <a:pt x="8003" y="8057"/>
                  </a:lnTo>
                  <a:close/>
                </a:path>
              </a:pathLst>
            </a:custGeom>
            <a:solidFill>
              <a:srgbClr val="CCCCFF"/>
            </a:solidFill>
            <a:ln cap="flat" cmpd="sng" w="9525">
              <a:solidFill>
                <a:srgbClr val="000000"/>
              </a:solidFill>
              <a:prstDash val="solid"/>
              <a:miter lim="800000"/>
              <a:headEnd len="sm" w="sm" type="none"/>
              <a:tailEnd len="sm" w="sm" type="none"/>
            </a:ln>
            <a:effectLst>
              <a:outerShdw rotWithShape="0" algn="ctr" dir="2700000" dist="107763">
                <a:srgbClr val="808080"/>
              </a:outerShdw>
              <a:reflection blurRad="0" dir="5400000" dist="101600" endA="295" endPos="92000" kx="0" rotWithShape="0" algn="bl" stA="50000" stPos="0" sy="-100000" ky="0"/>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Libre Franklin"/>
                <a:ea typeface="Libre Franklin"/>
                <a:cs typeface="Libre Franklin"/>
                <a:sym typeface="Libre Franklin"/>
              </a:endParaRPr>
            </a:p>
          </p:txBody>
        </p:sp>
        <p:sp>
          <p:nvSpPr>
            <p:cNvPr id="414" name="Google Shape;414;p32"/>
            <p:cNvSpPr/>
            <p:nvPr/>
          </p:nvSpPr>
          <p:spPr>
            <a:xfrm>
              <a:off x="3216" y="2448"/>
              <a:ext cx="768" cy="672"/>
            </a:xfrm>
            <a:custGeom>
              <a:rect b="b" l="l" r="r" t="t"/>
              <a:pathLst>
                <a:path extrusionOk="0" h="21600" w="21600">
                  <a:moveTo>
                    <a:pt x="7352" y="46"/>
                  </a:moveTo>
                  <a:lnTo>
                    <a:pt x="7373" y="9900"/>
                  </a:lnTo>
                  <a:lnTo>
                    <a:pt x="7352" y="16107"/>
                  </a:lnTo>
                  <a:lnTo>
                    <a:pt x="7103" y="15969"/>
                  </a:lnTo>
                  <a:lnTo>
                    <a:pt x="6729" y="15692"/>
                  </a:lnTo>
                  <a:lnTo>
                    <a:pt x="6355" y="15553"/>
                  </a:lnTo>
                  <a:lnTo>
                    <a:pt x="5981" y="15415"/>
                  </a:lnTo>
                  <a:lnTo>
                    <a:pt x="5607" y="15276"/>
                  </a:lnTo>
                  <a:lnTo>
                    <a:pt x="5109" y="15138"/>
                  </a:lnTo>
                  <a:lnTo>
                    <a:pt x="4735" y="15138"/>
                  </a:lnTo>
                  <a:lnTo>
                    <a:pt x="4236" y="15138"/>
                  </a:lnTo>
                  <a:lnTo>
                    <a:pt x="3364" y="15138"/>
                  </a:lnTo>
                  <a:lnTo>
                    <a:pt x="2616" y="15276"/>
                  </a:lnTo>
                  <a:lnTo>
                    <a:pt x="1869" y="15692"/>
                  </a:lnTo>
                  <a:lnTo>
                    <a:pt x="1246" y="15969"/>
                  </a:lnTo>
                  <a:lnTo>
                    <a:pt x="747" y="16523"/>
                  </a:lnTo>
                  <a:lnTo>
                    <a:pt x="373" y="17076"/>
                  </a:lnTo>
                  <a:lnTo>
                    <a:pt x="124" y="17630"/>
                  </a:lnTo>
                  <a:lnTo>
                    <a:pt x="0" y="18323"/>
                  </a:lnTo>
                  <a:lnTo>
                    <a:pt x="124" y="19015"/>
                  </a:lnTo>
                  <a:lnTo>
                    <a:pt x="373" y="19569"/>
                  </a:lnTo>
                  <a:lnTo>
                    <a:pt x="747" y="20123"/>
                  </a:lnTo>
                  <a:lnTo>
                    <a:pt x="1246" y="20676"/>
                  </a:lnTo>
                  <a:lnTo>
                    <a:pt x="1869" y="21092"/>
                  </a:lnTo>
                  <a:lnTo>
                    <a:pt x="2616" y="21369"/>
                  </a:lnTo>
                  <a:lnTo>
                    <a:pt x="3364" y="21507"/>
                  </a:lnTo>
                  <a:lnTo>
                    <a:pt x="4236" y="21646"/>
                  </a:lnTo>
                  <a:lnTo>
                    <a:pt x="5109" y="21507"/>
                  </a:lnTo>
                  <a:lnTo>
                    <a:pt x="5856" y="21369"/>
                  </a:lnTo>
                  <a:lnTo>
                    <a:pt x="6604" y="21092"/>
                  </a:lnTo>
                  <a:lnTo>
                    <a:pt x="7227" y="20676"/>
                  </a:lnTo>
                  <a:lnTo>
                    <a:pt x="7726" y="20123"/>
                  </a:lnTo>
                  <a:lnTo>
                    <a:pt x="8100" y="19569"/>
                  </a:lnTo>
                  <a:lnTo>
                    <a:pt x="8349" y="19015"/>
                  </a:lnTo>
                  <a:lnTo>
                    <a:pt x="8473" y="18323"/>
                  </a:lnTo>
                  <a:lnTo>
                    <a:pt x="8473" y="6276"/>
                  </a:lnTo>
                  <a:lnTo>
                    <a:pt x="20561" y="6276"/>
                  </a:lnTo>
                  <a:lnTo>
                    <a:pt x="20561" y="16107"/>
                  </a:lnTo>
                  <a:lnTo>
                    <a:pt x="20187" y="15830"/>
                  </a:lnTo>
                  <a:lnTo>
                    <a:pt x="19938" y="15692"/>
                  </a:lnTo>
                  <a:lnTo>
                    <a:pt x="19564" y="15553"/>
                  </a:lnTo>
                  <a:lnTo>
                    <a:pt x="19190" y="15415"/>
                  </a:lnTo>
                  <a:lnTo>
                    <a:pt x="18692" y="15276"/>
                  </a:lnTo>
                  <a:lnTo>
                    <a:pt x="18318" y="15138"/>
                  </a:lnTo>
                  <a:lnTo>
                    <a:pt x="17944" y="15138"/>
                  </a:lnTo>
                  <a:lnTo>
                    <a:pt x="17446" y="15138"/>
                  </a:lnTo>
                  <a:lnTo>
                    <a:pt x="16573" y="15138"/>
                  </a:lnTo>
                  <a:lnTo>
                    <a:pt x="15826" y="15276"/>
                  </a:lnTo>
                  <a:lnTo>
                    <a:pt x="15078" y="15692"/>
                  </a:lnTo>
                  <a:lnTo>
                    <a:pt x="14455" y="15969"/>
                  </a:lnTo>
                  <a:lnTo>
                    <a:pt x="13956" y="16523"/>
                  </a:lnTo>
                  <a:lnTo>
                    <a:pt x="13583" y="17076"/>
                  </a:lnTo>
                  <a:lnTo>
                    <a:pt x="13333" y="17630"/>
                  </a:lnTo>
                  <a:lnTo>
                    <a:pt x="13209" y="18323"/>
                  </a:lnTo>
                  <a:lnTo>
                    <a:pt x="13333" y="19015"/>
                  </a:lnTo>
                  <a:lnTo>
                    <a:pt x="13583" y="19569"/>
                  </a:lnTo>
                  <a:lnTo>
                    <a:pt x="13956" y="20123"/>
                  </a:lnTo>
                  <a:lnTo>
                    <a:pt x="14455" y="20676"/>
                  </a:lnTo>
                  <a:lnTo>
                    <a:pt x="15078" y="21092"/>
                  </a:lnTo>
                  <a:lnTo>
                    <a:pt x="15826" y="21369"/>
                  </a:lnTo>
                  <a:lnTo>
                    <a:pt x="16573" y="21507"/>
                  </a:lnTo>
                  <a:lnTo>
                    <a:pt x="17446" y="21646"/>
                  </a:lnTo>
                  <a:lnTo>
                    <a:pt x="18318" y="21507"/>
                  </a:lnTo>
                  <a:lnTo>
                    <a:pt x="19066" y="21369"/>
                  </a:lnTo>
                  <a:lnTo>
                    <a:pt x="19813" y="21092"/>
                  </a:lnTo>
                  <a:lnTo>
                    <a:pt x="20436" y="20676"/>
                  </a:lnTo>
                  <a:lnTo>
                    <a:pt x="20935" y="20123"/>
                  </a:lnTo>
                  <a:lnTo>
                    <a:pt x="21309" y="19569"/>
                  </a:lnTo>
                  <a:lnTo>
                    <a:pt x="21558" y="19015"/>
                  </a:lnTo>
                  <a:lnTo>
                    <a:pt x="21683" y="18323"/>
                  </a:lnTo>
                  <a:lnTo>
                    <a:pt x="21683" y="10061"/>
                  </a:lnTo>
                  <a:lnTo>
                    <a:pt x="21683" y="46"/>
                  </a:lnTo>
                  <a:lnTo>
                    <a:pt x="7352" y="46"/>
                  </a:lnTo>
                  <a:close/>
                </a:path>
              </a:pathLst>
            </a:custGeom>
            <a:solidFill>
              <a:srgbClr val="CCCCFF"/>
            </a:solidFill>
            <a:ln cap="flat" cmpd="sng" w="9525">
              <a:solidFill>
                <a:srgbClr val="000000"/>
              </a:solidFill>
              <a:prstDash val="solid"/>
              <a:miter lim="800000"/>
              <a:headEnd len="sm" w="sm" type="none"/>
              <a:tailEnd len="sm" w="sm" type="none"/>
            </a:ln>
            <a:effectLst>
              <a:outerShdw rotWithShape="0" algn="ctr" dir="2700000" dist="107763">
                <a:srgbClr val="808080"/>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Libre Franklin"/>
                <a:ea typeface="Libre Franklin"/>
                <a:cs typeface="Libre Franklin"/>
                <a:sym typeface="Libre Franklin"/>
              </a:endParaRPr>
            </a:p>
          </p:txBody>
        </p:sp>
      </p:grpSp>
      <p:sp>
        <p:nvSpPr>
          <p:cNvPr id="415" name="Google Shape;415;p32"/>
          <p:cNvSpPr txBox="1"/>
          <p:nvPr>
            <p:ph type="title"/>
          </p:nvPr>
        </p:nvSpPr>
        <p:spPr>
          <a:xfrm>
            <a:off x="1506071" y="0"/>
            <a:ext cx="10588698" cy="11887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113B49"/>
              </a:buClr>
              <a:buSzPts val="3600"/>
              <a:buFont typeface="Libre Franklin Medium"/>
              <a:buNone/>
            </a:pPr>
            <a:r>
              <a:rPr lang="en-US" sz="3600"/>
              <a:t>Multimedia Search Tools</a:t>
            </a:r>
            <a:endParaRPr/>
          </a:p>
        </p:txBody>
      </p:sp>
      <p:sp>
        <p:nvSpPr>
          <p:cNvPr id="416" name="Google Shape;416;p32"/>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33"/>
          <p:cNvSpPr txBox="1"/>
          <p:nvPr>
            <p:ph idx="1" type="body"/>
          </p:nvPr>
        </p:nvSpPr>
        <p:spPr>
          <a:xfrm>
            <a:off x="1526650" y="1817225"/>
            <a:ext cx="10055750" cy="4308938"/>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3080"/>
              <a:buChar char="•"/>
            </a:pPr>
            <a:r>
              <a:rPr b="1" lang="en-US">
                <a:solidFill>
                  <a:srgbClr val="EB7D5F"/>
                </a:solidFill>
              </a:rPr>
              <a:t>Tags:</a:t>
            </a:r>
            <a:r>
              <a:rPr lang="en-US"/>
              <a:t> Do-it-yourself labels that people can put on anything found on the Internet, from articles to photos to videos, that help them to find their favorite sites again and to link them.</a:t>
            </a:r>
            <a:endParaRPr/>
          </a:p>
          <a:p>
            <a:pPr indent="-285750" lvl="1" marL="742950" rtl="0" algn="l">
              <a:spcBef>
                <a:spcPts val="480"/>
              </a:spcBef>
              <a:spcAft>
                <a:spcPts val="0"/>
              </a:spcAft>
              <a:buSzPts val="2640"/>
              <a:buChar char="•"/>
            </a:pPr>
            <a:r>
              <a:rPr lang="en-US"/>
              <a:t>Can be shared easily with other people</a:t>
            </a:r>
            <a:endParaRPr/>
          </a:p>
          <a:p>
            <a:pPr indent="-285750" lvl="1" marL="742950" rtl="0" algn="l">
              <a:spcBef>
                <a:spcPts val="480"/>
              </a:spcBef>
              <a:spcAft>
                <a:spcPts val="0"/>
              </a:spcAft>
              <a:buSzPts val="2640"/>
              <a:buChar char="•"/>
            </a:pPr>
            <a:r>
              <a:rPr lang="en-US"/>
              <a:t>Tags are commonly used on blogs and YouTube – word listed at the bottom. Essentially tags are keywords used to classify content.  (The # is a hash symbol; thus the Twitter term </a:t>
            </a:r>
            <a:r>
              <a:rPr i="1" lang="en-US"/>
              <a:t>hashtag.</a:t>
            </a:r>
            <a:r>
              <a:rPr lang="en-US"/>
              <a:t> )</a:t>
            </a:r>
            <a:endParaRPr/>
          </a:p>
          <a:p>
            <a:pPr indent="0" lvl="0" marL="0" rtl="0" algn="l">
              <a:spcBef>
                <a:spcPts val="560"/>
              </a:spcBef>
              <a:spcAft>
                <a:spcPts val="0"/>
              </a:spcAft>
              <a:buSzPts val="3080"/>
              <a:buNone/>
            </a:pPr>
            <a:r>
              <a:t/>
            </a:r>
            <a:endParaRPr/>
          </a:p>
        </p:txBody>
      </p:sp>
      <p:sp>
        <p:nvSpPr>
          <p:cNvPr id="422" name="Google Shape;422;p33"/>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23" name="Google Shape;423;p33"/>
          <p:cNvSpPr txBox="1"/>
          <p:nvPr>
            <p:ph type="title"/>
          </p:nvPr>
        </p:nvSpPr>
        <p:spPr>
          <a:xfrm>
            <a:off x="1506071" y="0"/>
            <a:ext cx="10588698" cy="11887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113B49"/>
              </a:buClr>
              <a:buSzPts val="3600"/>
              <a:buFont typeface="Libre Franklin Medium"/>
              <a:buNone/>
            </a:pPr>
            <a:r>
              <a:rPr lang="en-US" sz="3600"/>
              <a:t>Tagging</a:t>
            </a:r>
            <a:endParaRPr/>
          </a:p>
        </p:txBody>
      </p:sp>
      <p:pic>
        <p:nvPicPr>
          <p:cNvPr id="424" name="Google Shape;424;p33"/>
          <p:cNvPicPr preferRelativeResize="0"/>
          <p:nvPr/>
        </p:nvPicPr>
        <p:blipFill rotWithShape="1">
          <a:blip r:embed="rId3">
            <a:alphaModFix/>
          </a:blip>
          <a:srcRect b="0" l="0" r="0" t="0"/>
          <a:stretch/>
        </p:blipFill>
        <p:spPr>
          <a:xfrm>
            <a:off x="9398690" y="4314340"/>
            <a:ext cx="1163785" cy="1097280"/>
          </a:xfrm>
          <a:prstGeom prst="rect">
            <a:avLst/>
          </a:prstGeom>
          <a:noFill/>
          <a:ln>
            <a:noFill/>
          </a:ln>
        </p:spPr>
      </p:pic>
      <p:sp>
        <p:nvSpPr>
          <p:cNvPr id="425" name="Google Shape;425;p33"/>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34"/>
          <p:cNvSpPr txBox="1"/>
          <p:nvPr>
            <p:ph type="title"/>
          </p:nvPr>
        </p:nvSpPr>
        <p:spPr>
          <a:xfrm>
            <a:off x="3657600" y="2303946"/>
            <a:ext cx="8423564" cy="3349431"/>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Clr>
                <a:schemeClr val="lt1"/>
              </a:buClr>
              <a:buSzPts val="5400"/>
              <a:buFont typeface="Libre Franklin Medium"/>
              <a:buNone/>
            </a:pPr>
            <a:r>
              <a:rPr lang="en-US"/>
              <a:t>2.4 Email, Instant Messaging, &amp; Other Ways of Communicating over   the Net</a:t>
            </a:r>
            <a:endParaRPr/>
          </a:p>
        </p:txBody>
      </p:sp>
      <p:sp>
        <p:nvSpPr>
          <p:cNvPr id="431" name="Google Shape;431;p34"/>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32" name="Google Shape;432;p34"/>
          <p:cNvPicPr preferRelativeResize="0"/>
          <p:nvPr/>
        </p:nvPicPr>
        <p:blipFill rotWithShape="1">
          <a:blip r:embed="rId3">
            <a:alphaModFix/>
          </a:blip>
          <a:srcRect b="0" l="0" r="0" t="0"/>
          <a:stretch/>
        </p:blipFill>
        <p:spPr>
          <a:xfrm>
            <a:off x="11242357" y="162877"/>
            <a:ext cx="780015" cy="780015"/>
          </a:xfrm>
          <a:prstGeom prst="rect">
            <a:avLst/>
          </a:prstGeom>
          <a:noFill/>
          <a:ln>
            <a:noFill/>
          </a:ln>
        </p:spPr>
      </p:pic>
      <p:sp>
        <p:nvSpPr>
          <p:cNvPr id="433" name="Google Shape;433;p34"/>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p35"/>
          <p:cNvSpPr txBox="1"/>
          <p:nvPr>
            <p:ph idx="1" type="body"/>
          </p:nvPr>
        </p:nvSpPr>
        <p:spPr>
          <a:xfrm>
            <a:off x="1407381" y="1661823"/>
            <a:ext cx="10175018" cy="4834393"/>
          </a:xfrm>
          <a:prstGeom prst="rect">
            <a:avLst/>
          </a:prstGeom>
          <a:noFill/>
          <a:ln>
            <a:noFill/>
          </a:ln>
        </p:spPr>
        <p:txBody>
          <a:bodyPr anchorCtr="0" anchor="t" bIns="45700" lIns="91425" spcFirstLastPara="1" rIns="91425" wrap="square" tIns="45700">
            <a:normAutofit lnSpcReduction="10000"/>
          </a:bodyPr>
          <a:lstStyle/>
          <a:p>
            <a:pPr indent="-274320" lvl="0" marL="274320" rtl="0" algn="l">
              <a:spcBef>
                <a:spcPts val="0"/>
              </a:spcBef>
              <a:spcAft>
                <a:spcPts val="0"/>
              </a:spcAft>
              <a:buSzPts val="3080"/>
              <a:buChar char="•"/>
            </a:pPr>
            <a:r>
              <a:rPr lang="en-US"/>
              <a:t>Two ways to send &amp; receive email:</a:t>
            </a:r>
            <a:endParaRPr/>
          </a:p>
          <a:p>
            <a:pPr indent="0" lvl="1" marL="457200" rtl="0" algn="l">
              <a:spcBef>
                <a:spcPts val="480"/>
              </a:spcBef>
              <a:spcAft>
                <a:spcPts val="0"/>
              </a:spcAft>
              <a:buSzPts val="2640"/>
              <a:buNone/>
            </a:pPr>
            <a:r>
              <a:rPr b="1" lang="en-US"/>
              <a:t>1. Email Program</a:t>
            </a:r>
            <a:endParaRPr/>
          </a:p>
          <a:p>
            <a:pPr indent="-285750" lvl="1" marL="1097280" rtl="0" algn="l">
              <a:spcBef>
                <a:spcPts val="440"/>
              </a:spcBef>
              <a:spcAft>
                <a:spcPts val="0"/>
              </a:spcAft>
              <a:buSzPts val="2420"/>
              <a:buChar char="•"/>
            </a:pPr>
            <a:r>
              <a:rPr lang="en-US" sz="2200"/>
              <a:t>Enables you to send email </a:t>
            </a:r>
            <a:r>
              <a:rPr lang="en-US" sz="2200">
                <a:solidFill>
                  <a:srgbClr val="FF0000"/>
                </a:solidFill>
              </a:rPr>
              <a:t>by running email software on your computer </a:t>
            </a:r>
            <a:r>
              <a:rPr lang="en-US" sz="2200"/>
              <a:t>that interacts with an email server at your Internet access provider</a:t>
            </a:r>
            <a:endParaRPr/>
          </a:p>
          <a:p>
            <a:pPr indent="-285750" lvl="1" marL="1097280" rtl="0" algn="l">
              <a:spcBef>
                <a:spcPts val="440"/>
              </a:spcBef>
              <a:spcAft>
                <a:spcPts val="0"/>
              </a:spcAft>
              <a:buSzPts val="2420"/>
              <a:buChar char="•"/>
            </a:pPr>
            <a:r>
              <a:rPr lang="en-US" sz="2200"/>
              <a:t>Incoming mail is stored on the server in an electronic mailbox</a:t>
            </a:r>
            <a:endParaRPr/>
          </a:p>
          <a:p>
            <a:pPr indent="-285750" lvl="1" marL="1097280" rtl="0" algn="l">
              <a:spcBef>
                <a:spcPts val="440"/>
              </a:spcBef>
              <a:spcAft>
                <a:spcPts val="0"/>
              </a:spcAft>
              <a:buSzPts val="2420"/>
              <a:buChar char="•"/>
            </a:pPr>
            <a:r>
              <a:rPr lang="en-US" sz="2200"/>
              <a:t>Upon access (your ID and password), mail is sent to your software’s inbox</a:t>
            </a:r>
            <a:endParaRPr/>
          </a:p>
          <a:p>
            <a:pPr indent="-285750" lvl="1" marL="1097280" rtl="0" algn="l">
              <a:spcBef>
                <a:spcPts val="440"/>
              </a:spcBef>
              <a:spcAft>
                <a:spcPts val="0"/>
              </a:spcAft>
              <a:buSzPts val="2420"/>
              <a:buChar char="•"/>
            </a:pPr>
            <a:r>
              <a:rPr lang="en-US" sz="2200"/>
              <a:t>Examples: Microsoft </a:t>
            </a:r>
            <a:r>
              <a:rPr lang="en-US" sz="2200">
                <a:solidFill>
                  <a:srgbClr val="FF0000"/>
                </a:solidFill>
              </a:rPr>
              <a:t>Outlook</a:t>
            </a:r>
            <a:r>
              <a:rPr lang="en-US" sz="2200"/>
              <a:t>, Apple Mail</a:t>
            </a:r>
            <a:endParaRPr/>
          </a:p>
          <a:p>
            <a:pPr indent="0" lvl="0" marL="0" rtl="0" algn="l">
              <a:spcBef>
                <a:spcPts val="480"/>
              </a:spcBef>
              <a:spcAft>
                <a:spcPts val="0"/>
              </a:spcAft>
              <a:buSzPts val="2640"/>
              <a:buNone/>
            </a:pPr>
            <a:r>
              <a:rPr b="1" lang="en-US" sz="2400"/>
              <a:t>	  2. Web-Based Email</a:t>
            </a:r>
            <a:endParaRPr/>
          </a:p>
          <a:p>
            <a:pPr indent="-342900" lvl="1" marL="1154430" rtl="0" algn="l">
              <a:spcBef>
                <a:spcPts val="440"/>
              </a:spcBef>
              <a:spcAft>
                <a:spcPts val="0"/>
              </a:spcAft>
              <a:buSzPts val="2420"/>
              <a:buChar char="•"/>
            </a:pPr>
            <a:r>
              <a:rPr lang="en-US" sz="2200"/>
              <a:t>You send and receive messages by interacting </a:t>
            </a:r>
            <a:r>
              <a:rPr lang="en-US" sz="2200">
                <a:solidFill>
                  <a:srgbClr val="FF0000"/>
                </a:solidFill>
              </a:rPr>
              <a:t>via a browser with a website</a:t>
            </a:r>
            <a:endParaRPr/>
          </a:p>
          <a:p>
            <a:pPr indent="-342900" lvl="1" marL="1154430" rtl="0" algn="l">
              <a:spcBef>
                <a:spcPts val="440"/>
              </a:spcBef>
              <a:spcAft>
                <a:spcPts val="0"/>
              </a:spcAft>
              <a:buSzPts val="2420"/>
              <a:buChar char="•"/>
            </a:pPr>
            <a:r>
              <a:rPr lang="en-US" sz="2200"/>
              <a:t>Advantage: You can easily send and receive messages while traveling, using any computer or equipped mobile device</a:t>
            </a:r>
            <a:endParaRPr/>
          </a:p>
          <a:p>
            <a:pPr indent="-342900" lvl="1" marL="1154430" rtl="0" algn="l">
              <a:spcBef>
                <a:spcPts val="440"/>
              </a:spcBef>
              <a:spcAft>
                <a:spcPts val="0"/>
              </a:spcAft>
              <a:buSzPts val="2420"/>
              <a:buChar char="•"/>
            </a:pPr>
            <a:r>
              <a:rPr lang="en-US" sz="2200"/>
              <a:t>Examples: </a:t>
            </a:r>
            <a:r>
              <a:rPr lang="en-US" sz="2200">
                <a:solidFill>
                  <a:srgbClr val="FF0000"/>
                </a:solidFill>
              </a:rPr>
              <a:t>Yahoo</a:t>
            </a:r>
            <a:r>
              <a:rPr lang="en-US" sz="2200"/>
              <a:t>! Mail and </a:t>
            </a:r>
            <a:r>
              <a:rPr lang="en-US" sz="2200">
                <a:solidFill>
                  <a:srgbClr val="FF0000"/>
                </a:solidFill>
              </a:rPr>
              <a:t>Gmail</a:t>
            </a:r>
            <a:r>
              <a:rPr lang="en-US" sz="2200"/>
              <a:t> (Google)</a:t>
            </a:r>
            <a:endParaRPr/>
          </a:p>
          <a:p>
            <a:pPr indent="-342900" lvl="1" marL="1154430" rtl="0" algn="l">
              <a:spcBef>
                <a:spcPts val="440"/>
              </a:spcBef>
              <a:spcAft>
                <a:spcPts val="0"/>
              </a:spcAft>
              <a:buSzPts val="2420"/>
              <a:buChar char="•"/>
            </a:pPr>
            <a:r>
              <a:rPr lang="en-US" sz="2200">
                <a:solidFill>
                  <a:srgbClr val="FF0000"/>
                </a:solidFill>
              </a:rPr>
              <a:t>Disadvantages</a:t>
            </a:r>
            <a:r>
              <a:rPr lang="en-US" sz="2200"/>
              <a:t> are </a:t>
            </a:r>
            <a:r>
              <a:rPr lang="en-US" sz="2200">
                <a:solidFill>
                  <a:srgbClr val="FF0000"/>
                </a:solidFill>
              </a:rPr>
              <a:t>ads</a:t>
            </a:r>
            <a:r>
              <a:rPr lang="en-US" sz="2200"/>
              <a:t> and email hacking</a:t>
            </a:r>
            <a:endParaRPr/>
          </a:p>
          <a:p>
            <a:pPr indent="-132080" lvl="1" marL="742950" rtl="0" algn="l">
              <a:spcBef>
                <a:spcPts val="440"/>
              </a:spcBef>
              <a:spcAft>
                <a:spcPts val="0"/>
              </a:spcAft>
              <a:buSzPts val="2420"/>
              <a:buNone/>
            </a:pPr>
            <a:r>
              <a:t/>
            </a:r>
            <a:endParaRPr sz="2200"/>
          </a:p>
          <a:p>
            <a:pPr indent="0" lvl="0" marL="0" rtl="0" algn="l">
              <a:spcBef>
                <a:spcPts val="560"/>
              </a:spcBef>
              <a:spcAft>
                <a:spcPts val="0"/>
              </a:spcAft>
              <a:buSzPts val="3080"/>
              <a:buNone/>
            </a:pPr>
            <a:r>
              <a:t/>
            </a:r>
            <a:endParaRPr/>
          </a:p>
        </p:txBody>
      </p:sp>
      <p:sp>
        <p:nvSpPr>
          <p:cNvPr id="439" name="Google Shape;439;p35"/>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40" name="Google Shape;440;p35"/>
          <p:cNvPicPr preferRelativeResize="0"/>
          <p:nvPr/>
        </p:nvPicPr>
        <p:blipFill rotWithShape="1">
          <a:blip r:embed="rId3">
            <a:alphaModFix/>
          </a:blip>
          <a:srcRect b="0" l="0" r="0" t="0"/>
          <a:stretch/>
        </p:blipFill>
        <p:spPr>
          <a:xfrm>
            <a:off x="8221897" y="611919"/>
            <a:ext cx="1645920" cy="1391980"/>
          </a:xfrm>
          <a:prstGeom prst="rect">
            <a:avLst/>
          </a:prstGeom>
          <a:noFill/>
          <a:ln>
            <a:noFill/>
          </a:ln>
          <a:effectLst>
            <a:outerShdw blurRad="292100" rotWithShape="0" algn="tl" dir="2700000" dist="139700">
              <a:srgbClr val="333333">
                <a:alpha val="64705"/>
              </a:srgbClr>
            </a:outerShdw>
          </a:effectLst>
        </p:spPr>
      </p:pic>
      <p:sp>
        <p:nvSpPr>
          <p:cNvPr id="441" name="Google Shape;441;p35"/>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id="446" name="Google Shape;446;p36"/>
          <p:cNvSpPr txBox="1"/>
          <p:nvPr>
            <p:ph idx="1" type="body"/>
          </p:nvPr>
        </p:nvSpPr>
        <p:spPr>
          <a:xfrm>
            <a:off x="1688985" y="1817225"/>
            <a:ext cx="9893415" cy="4308938"/>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3080"/>
              <a:buChar char="•"/>
            </a:pPr>
            <a:r>
              <a:rPr lang="en-US"/>
              <a:t>Using email</a:t>
            </a:r>
            <a:endParaRPr/>
          </a:p>
          <a:p>
            <a:pPr indent="0" lvl="0" marL="0" rtl="0" algn="l">
              <a:spcBef>
                <a:spcPts val="560"/>
              </a:spcBef>
              <a:spcAft>
                <a:spcPts val="0"/>
              </a:spcAft>
              <a:buSzPts val="3080"/>
              <a:buNone/>
            </a:pPr>
            <a:r>
              <a:rPr lang="en-US"/>
              <a:t>	</a:t>
            </a:r>
            <a:r>
              <a:rPr lang="en-US" sz="2400"/>
              <a:t>Get an email address from your ISP, following this format:</a:t>
            </a:r>
            <a:endParaRPr/>
          </a:p>
          <a:p>
            <a:pPr indent="-78740" lvl="0" marL="274320" rtl="0" algn="l">
              <a:spcBef>
                <a:spcPts val="560"/>
              </a:spcBef>
              <a:spcAft>
                <a:spcPts val="0"/>
              </a:spcAft>
              <a:buSzPts val="3080"/>
              <a:buNone/>
            </a:pPr>
            <a:r>
              <a:t/>
            </a:r>
            <a:endParaRPr/>
          </a:p>
        </p:txBody>
      </p:sp>
      <p:sp>
        <p:nvSpPr>
          <p:cNvPr id="447" name="Google Shape;447;p36"/>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48" name="Google Shape;448;p36"/>
          <p:cNvPicPr preferRelativeResize="0"/>
          <p:nvPr/>
        </p:nvPicPr>
        <p:blipFill rotWithShape="1">
          <a:blip r:embed="rId3">
            <a:alphaModFix/>
          </a:blip>
          <a:srcRect b="0" l="0" r="0" t="0"/>
          <a:stretch/>
        </p:blipFill>
        <p:spPr>
          <a:xfrm>
            <a:off x="3107693" y="3079226"/>
            <a:ext cx="4628926" cy="2695575"/>
          </a:xfrm>
          <a:prstGeom prst="rect">
            <a:avLst/>
          </a:prstGeom>
          <a:noFill/>
          <a:ln>
            <a:noFill/>
          </a:ln>
        </p:spPr>
      </p:pic>
      <p:sp>
        <p:nvSpPr>
          <p:cNvPr id="449" name="Google Shape;449;p36"/>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sp>
        <p:nvSpPr>
          <p:cNvPr id="454" name="Google Shape;454;p37"/>
          <p:cNvSpPr txBox="1"/>
          <p:nvPr>
            <p:ph idx="1" type="body"/>
          </p:nvPr>
        </p:nvSpPr>
        <p:spPr>
          <a:xfrm>
            <a:off x="1542553" y="1619075"/>
            <a:ext cx="10039846" cy="450708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SzPts val="3080"/>
              <a:buNone/>
            </a:pPr>
            <a:r>
              <a:rPr lang="en-US"/>
              <a:t>Tips for Using Email</a:t>
            </a:r>
            <a:endParaRPr/>
          </a:p>
          <a:p>
            <a:pPr indent="0" lvl="1" marL="342900" rtl="0" algn="l">
              <a:spcBef>
                <a:spcPts val="480"/>
              </a:spcBef>
              <a:spcAft>
                <a:spcPts val="0"/>
              </a:spcAft>
              <a:buSzPts val="2640"/>
              <a:buNone/>
            </a:pPr>
            <a:r>
              <a:rPr lang="en-US"/>
              <a:t>1.	Use the </a:t>
            </a:r>
            <a:r>
              <a:rPr lang="en-US">
                <a:solidFill>
                  <a:srgbClr val="FF0000"/>
                </a:solidFill>
              </a:rPr>
              <a:t>address-book</a:t>
            </a:r>
            <a:r>
              <a:rPr lang="en-US"/>
              <a:t> feature to </a:t>
            </a:r>
            <a:endParaRPr/>
          </a:p>
          <a:p>
            <a:pPr indent="0" lvl="1" marL="342900" rtl="0" algn="l">
              <a:spcBef>
                <a:spcPts val="480"/>
              </a:spcBef>
              <a:spcAft>
                <a:spcPts val="0"/>
              </a:spcAft>
              <a:buSzPts val="2640"/>
              <a:buNone/>
            </a:pPr>
            <a:r>
              <a:rPr lang="en-US"/>
              <a:t>        store email addresses</a:t>
            </a:r>
            <a:endParaRPr/>
          </a:p>
          <a:p>
            <a:pPr indent="0" lvl="1" marL="342900" rtl="0" algn="l">
              <a:spcBef>
                <a:spcPts val="480"/>
              </a:spcBef>
              <a:spcAft>
                <a:spcPts val="0"/>
              </a:spcAft>
              <a:buSzPts val="2640"/>
              <a:buNone/>
            </a:pPr>
            <a:r>
              <a:rPr lang="en-US"/>
              <a:t>2.	Use </a:t>
            </a:r>
            <a:r>
              <a:rPr lang="en-US">
                <a:solidFill>
                  <a:srgbClr val="FF0000"/>
                </a:solidFill>
              </a:rPr>
              <a:t>folders</a:t>
            </a:r>
            <a:r>
              <a:rPr lang="en-US"/>
              <a:t> to organize email</a:t>
            </a:r>
            <a:endParaRPr/>
          </a:p>
          <a:p>
            <a:pPr indent="0" lvl="1" marL="342900" rtl="0" algn="l">
              <a:spcBef>
                <a:spcPts val="480"/>
              </a:spcBef>
              <a:spcAft>
                <a:spcPts val="0"/>
              </a:spcAft>
              <a:buSzPts val="2640"/>
              <a:buNone/>
            </a:pPr>
            <a:r>
              <a:rPr lang="en-US"/>
              <a:t>3.	Be careful with </a:t>
            </a:r>
            <a:r>
              <a:rPr lang="en-US">
                <a:solidFill>
                  <a:srgbClr val="FF0000"/>
                </a:solidFill>
              </a:rPr>
              <a:t>attachments</a:t>
            </a:r>
            <a:endParaRPr/>
          </a:p>
          <a:p>
            <a:pPr indent="0" lvl="1" marL="342900" rtl="0" algn="l">
              <a:spcBef>
                <a:spcPts val="480"/>
              </a:spcBef>
              <a:spcAft>
                <a:spcPts val="0"/>
              </a:spcAft>
              <a:buSzPts val="2640"/>
              <a:buNone/>
            </a:pPr>
            <a:r>
              <a:rPr lang="en-US"/>
              <a:t>4.	Be aware of email </a:t>
            </a:r>
            <a:r>
              <a:rPr lang="en-US">
                <a:solidFill>
                  <a:srgbClr val="FF0000"/>
                </a:solidFill>
              </a:rPr>
              <a:t>netiquette</a:t>
            </a:r>
            <a:r>
              <a:rPr lang="en-US"/>
              <a:t>	</a:t>
            </a:r>
            <a:endParaRPr/>
          </a:p>
        </p:txBody>
      </p:sp>
      <p:sp>
        <p:nvSpPr>
          <p:cNvPr id="455" name="Google Shape;455;p37"/>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56" name="Google Shape;456;p37"/>
          <p:cNvPicPr preferRelativeResize="0"/>
          <p:nvPr/>
        </p:nvPicPr>
        <p:blipFill rotWithShape="1">
          <a:blip r:embed="rId3">
            <a:alphaModFix/>
          </a:blip>
          <a:srcRect b="0" l="0" r="0" t="0"/>
          <a:stretch/>
        </p:blipFill>
        <p:spPr>
          <a:xfrm>
            <a:off x="8405259" y="2271432"/>
            <a:ext cx="2097716" cy="2468880"/>
          </a:xfrm>
          <a:prstGeom prst="rect">
            <a:avLst/>
          </a:prstGeom>
          <a:noFill/>
          <a:ln>
            <a:noFill/>
          </a:ln>
        </p:spPr>
      </p:pic>
      <p:cxnSp>
        <p:nvCxnSpPr>
          <p:cNvPr id="457" name="Google Shape;457;p37"/>
          <p:cNvCxnSpPr/>
          <p:nvPr/>
        </p:nvCxnSpPr>
        <p:spPr>
          <a:xfrm>
            <a:off x="6403522" y="3233920"/>
            <a:ext cx="1950600" cy="335700"/>
          </a:xfrm>
          <a:prstGeom prst="bentConnector3">
            <a:avLst>
              <a:gd fmla="val 50000" name="adj1"/>
            </a:avLst>
          </a:prstGeom>
          <a:noFill/>
          <a:ln cap="flat" cmpd="sng" w="28575">
            <a:solidFill>
              <a:srgbClr val="B8C173"/>
            </a:solidFill>
            <a:prstDash val="solid"/>
            <a:round/>
            <a:headEnd len="sm" w="sm" type="none"/>
            <a:tailEnd len="med" w="med" type="stealth"/>
          </a:ln>
        </p:spPr>
      </p:cxnSp>
      <p:pic>
        <p:nvPicPr>
          <p:cNvPr id="458" name="Google Shape;458;p37"/>
          <p:cNvPicPr preferRelativeResize="0"/>
          <p:nvPr/>
        </p:nvPicPr>
        <p:blipFill rotWithShape="1">
          <a:blip r:embed="rId4">
            <a:alphaModFix/>
          </a:blip>
          <a:srcRect b="0" l="0" r="0" t="0"/>
          <a:stretch/>
        </p:blipFill>
        <p:spPr>
          <a:xfrm>
            <a:off x="4979960" y="481893"/>
            <a:ext cx="1920240" cy="1349583"/>
          </a:xfrm>
          <a:prstGeom prst="rect">
            <a:avLst/>
          </a:prstGeom>
          <a:noFill/>
          <a:ln>
            <a:noFill/>
          </a:ln>
          <a:effectLst>
            <a:outerShdw blurRad="292100" rotWithShape="0" algn="tl" dir="2700000" dist="139700">
              <a:srgbClr val="333333">
                <a:alpha val="64705"/>
              </a:srgbClr>
            </a:outerShdw>
          </a:effectLst>
        </p:spPr>
      </p:pic>
      <p:sp>
        <p:nvSpPr>
          <p:cNvPr id="459" name="Google Shape;459;p37"/>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38"/>
          <p:cNvSpPr txBox="1"/>
          <p:nvPr>
            <p:ph idx="1" type="body"/>
          </p:nvPr>
        </p:nvSpPr>
        <p:spPr>
          <a:xfrm>
            <a:off x="1711355" y="1817224"/>
            <a:ext cx="9871044" cy="4512013"/>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3080"/>
              <a:buChar char="•"/>
            </a:pPr>
            <a:r>
              <a:rPr b="1" lang="en-US"/>
              <a:t>Email Attachments</a:t>
            </a:r>
            <a:endParaRPr/>
          </a:p>
          <a:p>
            <a:pPr indent="-285750" lvl="1" marL="742950" rtl="0" algn="l">
              <a:spcBef>
                <a:spcPts val="480"/>
              </a:spcBef>
              <a:spcAft>
                <a:spcPts val="0"/>
              </a:spcAft>
              <a:buSzPts val="2640"/>
              <a:buChar char="•"/>
            </a:pPr>
            <a:r>
              <a:rPr lang="en-US"/>
              <a:t>A copy of a file or document that you send attached to an email to one or more people</a:t>
            </a:r>
            <a:endParaRPr/>
          </a:p>
          <a:p>
            <a:pPr indent="-285750" lvl="1" marL="742950" rtl="0" algn="l">
              <a:spcBef>
                <a:spcPts val="480"/>
              </a:spcBef>
              <a:spcAft>
                <a:spcPts val="0"/>
              </a:spcAft>
              <a:buSzPts val="2640"/>
              <a:buChar char="•"/>
            </a:pPr>
            <a:r>
              <a:rPr lang="en-US"/>
              <a:t>Recipients must have </a:t>
            </a:r>
            <a:r>
              <a:rPr lang="en-US">
                <a:solidFill>
                  <a:srgbClr val="FF0000"/>
                </a:solidFill>
              </a:rPr>
              <a:t>compatible software to open the attachment</a:t>
            </a:r>
            <a:r>
              <a:rPr lang="en-US"/>
              <a:t>; for example, if they don’t have Excel, they probably can’t read the spreadsheet you sent them.</a:t>
            </a:r>
            <a:endParaRPr/>
          </a:p>
          <a:p>
            <a:pPr indent="-285750" lvl="1" marL="742950" rtl="0" algn="l">
              <a:spcBef>
                <a:spcPts val="480"/>
              </a:spcBef>
              <a:spcAft>
                <a:spcPts val="0"/>
              </a:spcAft>
              <a:buSzPts val="2640"/>
              <a:buChar char="•"/>
            </a:pPr>
            <a:r>
              <a:rPr lang="en-US"/>
              <a:t>Be careful about opening attachments:</a:t>
            </a:r>
            <a:endParaRPr/>
          </a:p>
          <a:p>
            <a:pPr indent="-228600" lvl="2" marL="1143000" rtl="0" algn="l">
              <a:spcBef>
                <a:spcPts val="400"/>
              </a:spcBef>
              <a:spcAft>
                <a:spcPts val="0"/>
              </a:spcAft>
              <a:buSzPts val="2200"/>
              <a:buChar char="•"/>
            </a:pPr>
            <a:r>
              <a:rPr lang="en-US">
                <a:solidFill>
                  <a:srgbClr val="FF0000"/>
                </a:solidFill>
              </a:rPr>
              <a:t>Many viruses hide in them</a:t>
            </a:r>
            <a:r>
              <a:rPr lang="en-US"/>
              <a:t>; scan them with antivirus software</a:t>
            </a:r>
            <a:endParaRPr/>
          </a:p>
          <a:p>
            <a:pPr indent="-228600" lvl="2" marL="1143000" rtl="0" algn="l">
              <a:spcBef>
                <a:spcPts val="400"/>
              </a:spcBef>
              <a:spcAft>
                <a:spcPts val="0"/>
              </a:spcAft>
              <a:buSzPts val="2200"/>
              <a:buChar char="•"/>
            </a:pPr>
            <a:r>
              <a:rPr lang="en-US"/>
              <a:t>Know who has sent the attachment before you open it</a:t>
            </a:r>
            <a:endParaRPr/>
          </a:p>
          <a:p>
            <a:pPr indent="-78740" lvl="0" marL="274320" rtl="0" algn="l">
              <a:spcBef>
                <a:spcPts val="560"/>
              </a:spcBef>
              <a:spcAft>
                <a:spcPts val="0"/>
              </a:spcAft>
              <a:buSzPts val="3080"/>
              <a:buNone/>
            </a:pPr>
            <a:r>
              <a:t/>
            </a:r>
            <a:endParaRPr/>
          </a:p>
        </p:txBody>
      </p:sp>
      <p:sp>
        <p:nvSpPr>
          <p:cNvPr id="465" name="Google Shape;465;p38"/>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http://images.clipart.com/thw/thw11/CL/5433_2005010014/000803_1073_47/20966571.thb.jpg?000803_1073_4735_v__v" id="466" name="Google Shape;466;p38"/>
          <p:cNvPicPr preferRelativeResize="0"/>
          <p:nvPr/>
        </p:nvPicPr>
        <p:blipFill rotWithShape="1">
          <a:blip r:embed="rId3">
            <a:alphaModFix/>
          </a:blip>
          <a:srcRect b="0" l="0" r="0" t="0"/>
          <a:stretch/>
        </p:blipFill>
        <p:spPr>
          <a:xfrm>
            <a:off x="934803" y="2383403"/>
            <a:ext cx="1047116" cy="1097280"/>
          </a:xfrm>
          <a:prstGeom prst="rect">
            <a:avLst/>
          </a:prstGeom>
          <a:noFill/>
          <a:ln>
            <a:noFill/>
          </a:ln>
        </p:spPr>
      </p:pic>
      <p:sp>
        <p:nvSpPr>
          <p:cNvPr id="467" name="Google Shape;467;p38"/>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
        <p:nvSpPr>
          <p:cNvPr id="472" name="Google Shape;472;p39"/>
          <p:cNvSpPr txBox="1"/>
          <p:nvPr>
            <p:ph type="title"/>
          </p:nvPr>
        </p:nvSpPr>
        <p:spPr>
          <a:xfrm>
            <a:off x="1506071" y="0"/>
            <a:ext cx="10588698" cy="11887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113B49"/>
              </a:buClr>
              <a:buSzPts val="3600"/>
              <a:buFont typeface="Libre Franklin Medium"/>
              <a:buNone/>
            </a:pPr>
            <a:r>
              <a:rPr lang="en-US" sz="3600"/>
              <a:t>Netiquette: Appropriate Online Behavior</a:t>
            </a:r>
            <a:endParaRPr/>
          </a:p>
        </p:txBody>
      </p:sp>
      <p:sp>
        <p:nvSpPr>
          <p:cNvPr id="473" name="Google Shape;473;p39"/>
          <p:cNvSpPr txBox="1"/>
          <p:nvPr>
            <p:ph idx="1" type="body"/>
          </p:nvPr>
        </p:nvSpPr>
        <p:spPr>
          <a:xfrm>
            <a:off x="1518699" y="1817224"/>
            <a:ext cx="10063702" cy="4655137"/>
          </a:xfrm>
          <a:prstGeom prst="rect">
            <a:avLst/>
          </a:prstGeom>
          <a:noFill/>
          <a:ln>
            <a:noFill/>
          </a:ln>
        </p:spPr>
        <p:txBody>
          <a:bodyPr anchorCtr="0" anchor="t" bIns="45700" lIns="91425" spcFirstLastPara="1" rIns="91425" wrap="square" tIns="45700">
            <a:normAutofit/>
          </a:bodyPr>
          <a:lstStyle/>
          <a:p>
            <a:pPr indent="-285750" lvl="1" marL="742950" rtl="0" algn="l">
              <a:lnSpc>
                <a:spcPct val="85000"/>
              </a:lnSpc>
              <a:spcBef>
                <a:spcPts val="0"/>
              </a:spcBef>
              <a:spcAft>
                <a:spcPts val="0"/>
              </a:spcAft>
              <a:buSzPts val="2640"/>
              <a:buChar char="•"/>
            </a:pPr>
            <a:r>
              <a:rPr lang="en-US"/>
              <a:t>Don’t </a:t>
            </a:r>
            <a:r>
              <a:rPr lang="en-US">
                <a:solidFill>
                  <a:srgbClr val="FF0000"/>
                </a:solidFill>
              </a:rPr>
              <a:t>waste</a:t>
            </a:r>
            <a:r>
              <a:rPr lang="en-US"/>
              <a:t> people’s </a:t>
            </a:r>
            <a:r>
              <a:rPr lang="en-US">
                <a:solidFill>
                  <a:srgbClr val="FF0000"/>
                </a:solidFill>
              </a:rPr>
              <a:t>time</a:t>
            </a:r>
            <a:r>
              <a:rPr lang="en-US"/>
              <a:t>.</a:t>
            </a:r>
            <a:endParaRPr/>
          </a:p>
          <a:p>
            <a:pPr indent="-285750" lvl="1" marL="742950" rtl="0" algn="l">
              <a:lnSpc>
                <a:spcPct val="85000"/>
              </a:lnSpc>
              <a:spcBef>
                <a:spcPts val="480"/>
              </a:spcBef>
              <a:spcAft>
                <a:spcPts val="0"/>
              </a:spcAft>
              <a:buSzPts val="2640"/>
              <a:buChar char="•"/>
            </a:pPr>
            <a:r>
              <a:rPr lang="en-US"/>
              <a:t>Don’t write anything that you would not say to a person’s face.</a:t>
            </a:r>
            <a:endParaRPr/>
          </a:p>
          <a:p>
            <a:pPr indent="-285750" lvl="1" marL="742950" rtl="0" algn="l">
              <a:lnSpc>
                <a:spcPct val="85000"/>
              </a:lnSpc>
              <a:spcBef>
                <a:spcPts val="480"/>
              </a:spcBef>
              <a:spcAft>
                <a:spcPts val="0"/>
              </a:spcAft>
              <a:buSzPts val="2640"/>
              <a:buChar char="•"/>
            </a:pPr>
            <a:r>
              <a:rPr lang="en-US"/>
              <a:t>Include helpful subject and signature lines.</a:t>
            </a:r>
            <a:endParaRPr/>
          </a:p>
          <a:p>
            <a:pPr indent="-285750" lvl="1" marL="742950" rtl="0" algn="l">
              <a:lnSpc>
                <a:spcPct val="85000"/>
              </a:lnSpc>
              <a:spcBef>
                <a:spcPts val="480"/>
              </a:spcBef>
              <a:spcAft>
                <a:spcPts val="0"/>
              </a:spcAft>
              <a:buSzPts val="2640"/>
              <a:buChar char="•"/>
            </a:pPr>
            <a:r>
              <a:rPr lang="en-US"/>
              <a:t>Be </a:t>
            </a:r>
            <a:r>
              <a:rPr lang="en-US">
                <a:solidFill>
                  <a:srgbClr val="FF0000"/>
                </a:solidFill>
              </a:rPr>
              <a:t>clear</a:t>
            </a:r>
            <a:r>
              <a:rPr lang="en-US"/>
              <a:t> and concise.</a:t>
            </a:r>
            <a:endParaRPr/>
          </a:p>
          <a:p>
            <a:pPr indent="-285750" lvl="1" marL="742950" rtl="0" algn="l">
              <a:lnSpc>
                <a:spcPct val="85000"/>
              </a:lnSpc>
              <a:spcBef>
                <a:spcPts val="480"/>
              </a:spcBef>
              <a:spcAft>
                <a:spcPts val="0"/>
              </a:spcAft>
              <a:buSzPts val="2640"/>
              <a:buChar char="•"/>
            </a:pPr>
            <a:r>
              <a:rPr lang="en-US"/>
              <a:t>Avoid </a:t>
            </a:r>
            <a:r>
              <a:rPr lang="en-US">
                <a:solidFill>
                  <a:srgbClr val="FF0000"/>
                </a:solidFill>
              </a:rPr>
              <a:t>spelling</a:t>
            </a:r>
            <a:r>
              <a:rPr lang="en-US"/>
              <a:t> and grammatical errors.</a:t>
            </a:r>
            <a:endParaRPr/>
          </a:p>
          <a:p>
            <a:pPr indent="-285750" lvl="1" marL="742950" rtl="0" algn="l">
              <a:lnSpc>
                <a:spcPct val="85000"/>
              </a:lnSpc>
              <a:spcBef>
                <a:spcPts val="480"/>
              </a:spcBef>
              <a:spcAft>
                <a:spcPts val="0"/>
              </a:spcAft>
              <a:buSzPts val="2640"/>
              <a:buChar char="•"/>
            </a:pPr>
            <a:r>
              <a:rPr lang="en-US"/>
              <a:t>Avoid SHOUTING and </a:t>
            </a:r>
            <a:r>
              <a:rPr lang="en-US">
                <a:solidFill>
                  <a:srgbClr val="D60F00"/>
                </a:solidFill>
              </a:rPr>
              <a:t>flaming.</a:t>
            </a:r>
            <a:endParaRPr/>
          </a:p>
          <a:p>
            <a:pPr indent="0" lvl="1" marL="0" rtl="0" algn="l">
              <a:lnSpc>
                <a:spcPct val="85000"/>
              </a:lnSpc>
              <a:spcBef>
                <a:spcPts val="480"/>
              </a:spcBef>
              <a:spcAft>
                <a:spcPts val="0"/>
              </a:spcAft>
              <a:buSzPts val="2640"/>
              <a:buNone/>
            </a:pPr>
            <a:r>
              <a:rPr lang="en-US"/>
              <a:t>Also:</a:t>
            </a:r>
            <a:endParaRPr/>
          </a:p>
          <a:p>
            <a:pPr indent="-285750" lvl="1" marL="742950" rtl="0" algn="l">
              <a:lnSpc>
                <a:spcPct val="85000"/>
              </a:lnSpc>
              <a:spcBef>
                <a:spcPts val="480"/>
              </a:spcBef>
              <a:spcAft>
                <a:spcPts val="0"/>
              </a:spcAft>
              <a:buSzPts val="2640"/>
              <a:buChar char="•"/>
            </a:pPr>
            <a:r>
              <a:rPr lang="en-US"/>
              <a:t>Be careful with jokes.</a:t>
            </a:r>
            <a:endParaRPr/>
          </a:p>
          <a:p>
            <a:pPr indent="-285750" lvl="1" marL="742950" rtl="0" algn="l">
              <a:lnSpc>
                <a:spcPct val="85000"/>
              </a:lnSpc>
              <a:spcBef>
                <a:spcPts val="480"/>
              </a:spcBef>
              <a:spcAft>
                <a:spcPts val="0"/>
              </a:spcAft>
              <a:buSzPts val="2640"/>
              <a:buChar char="•"/>
            </a:pPr>
            <a:r>
              <a:rPr lang="en-US"/>
              <a:t>Avoid sloppiness, but avoid criticizing other’s sloppiness.</a:t>
            </a:r>
            <a:endParaRPr/>
          </a:p>
          <a:p>
            <a:pPr indent="-285750" lvl="1" marL="742950" rtl="0" algn="l">
              <a:lnSpc>
                <a:spcPct val="85000"/>
              </a:lnSpc>
              <a:spcBef>
                <a:spcPts val="480"/>
              </a:spcBef>
              <a:spcAft>
                <a:spcPts val="0"/>
              </a:spcAft>
              <a:buSzPts val="2640"/>
              <a:buChar char="•"/>
            </a:pPr>
            <a:r>
              <a:rPr lang="en-US"/>
              <a:t>Don’t send huge file attachments unless requested.</a:t>
            </a:r>
            <a:endParaRPr/>
          </a:p>
          <a:p>
            <a:pPr indent="-285750" lvl="1" marL="742950" rtl="0" algn="l">
              <a:lnSpc>
                <a:spcPct val="85000"/>
              </a:lnSpc>
              <a:spcBef>
                <a:spcPts val="480"/>
              </a:spcBef>
              <a:spcAft>
                <a:spcPts val="0"/>
              </a:spcAft>
              <a:buSzPts val="2640"/>
              <a:buChar char="•"/>
            </a:pPr>
            <a:r>
              <a:rPr lang="en-US"/>
              <a:t>When replying, quote only the relevant portion.</a:t>
            </a:r>
            <a:endParaRPr/>
          </a:p>
          <a:p>
            <a:pPr indent="-285750" lvl="1" marL="742950" rtl="0" algn="l">
              <a:lnSpc>
                <a:spcPct val="85000"/>
              </a:lnSpc>
              <a:spcBef>
                <a:spcPts val="480"/>
              </a:spcBef>
              <a:spcAft>
                <a:spcPts val="0"/>
              </a:spcAft>
              <a:buSzPts val="2640"/>
              <a:buChar char="•"/>
            </a:pPr>
            <a:r>
              <a:rPr lang="en-US"/>
              <a:t>Don’t overforward (don’t copy emails to everyone you know).</a:t>
            </a:r>
            <a:endParaRPr/>
          </a:p>
          <a:p>
            <a:pPr indent="-78740" lvl="0" marL="274320" rtl="0" algn="l">
              <a:spcBef>
                <a:spcPts val="560"/>
              </a:spcBef>
              <a:spcAft>
                <a:spcPts val="0"/>
              </a:spcAft>
              <a:buSzPts val="3080"/>
              <a:buNone/>
            </a:pPr>
            <a:r>
              <a:t/>
            </a:r>
            <a:endParaRPr/>
          </a:p>
        </p:txBody>
      </p:sp>
      <p:sp>
        <p:nvSpPr>
          <p:cNvPr id="474" name="Google Shape;474;p39"/>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75" name="Google Shape;475;p39"/>
          <p:cNvPicPr preferRelativeResize="0"/>
          <p:nvPr/>
        </p:nvPicPr>
        <p:blipFill rotWithShape="1">
          <a:blip r:embed="rId3">
            <a:alphaModFix/>
          </a:blip>
          <a:srcRect b="0" l="0" r="0" t="0"/>
          <a:stretch/>
        </p:blipFill>
        <p:spPr>
          <a:xfrm>
            <a:off x="10679942" y="3352262"/>
            <a:ext cx="927100" cy="3225800"/>
          </a:xfrm>
          <a:prstGeom prst="rect">
            <a:avLst/>
          </a:prstGeom>
          <a:noFill/>
          <a:ln>
            <a:noFill/>
          </a:ln>
        </p:spPr>
      </p:pic>
      <p:sp>
        <p:nvSpPr>
          <p:cNvPr id="476" name="Google Shape;476;p39"/>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pic>
        <p:nvPicPr>
          <p:cNvPr descr="C:\Users\user\AppData\Local\Microsoft\Windows\Temporary Internet Files\Content.IE5\ZM933P5P\MC900439348[1].jpg" id="157" name="Google Shape;157;p4"/>
          <p:cNvPicPr preferRelativeResize="0"/>
          <p:nvPr/>
        </p:nvPicPr>
        <p:blipFill rotWithShape="1">
          <a:blip r:embed="rId3">
            <a:alphaModFix/>
          </a:blip>
          <a:srcRect b="17728" l="3378" r="0" t="7865"/>
          <a:stretch/>
        </p:blipFill>
        <p:spPr>
          <a:xfrm>
            <a:off x="7365442" y="3366198"/>
            <a:ext cx="3975798" cy="2994410"/>
          </a:xfrm>
          <a:prstGeom prst="roundRect">
            <a:avLst>
              <a:gd fmla="val 4167" name="adj"/>
            </a:avLst>
          </a:prstGeom>
          <a:solidFill>
            <a:srgbClr val="FFFFFF"/>
          </a:solidFill>
          <a:ln cap="sq" cmpd="sng" w="76200">
            <a:solidFill>
              <a:srgbClr val="EAEAEA"/>
            </a:solidFill>
            <a:prstDash val="solid"/>
            <a:miter lim="800000"/>
            <a:headEnd len="sm" w="sm" type="none"/>
            <a:tailEnd len="sm" w="sm" type="none"/>
          </a:ln>
          <a:effectLst>
            <a:reflection blurRad="0" dir="5400000" dist="5000" endA="0" endPos="28000" kx="0" rotWithShape="0" algn="bl" stA="33000" stPos="0" sy="-100000" ky="0"/>
          </a:effectLst>
        </p:spPr>
      </p:pic>
      <p:sp>
        <p:nvSpPr>
          <p:cNvPr id="158" name="Google Shape;158;p4"/>
          <p:cNvSpPr txBox="1"/>
          <p:nvPr>
            <p:ph idx="1" type="body"/>
          </p:nvPr>
        </p:nvSpPr>
        <p:spPr>
          <a:xfrm>
            <a:off x="1666431" y="1817225"/>
            <a:ext cx="9915970" cy="4308938"/>
          </a:xfrm>
          <a:prstGeom prst="rect">
            <a:avLst/>
          </a:prstGeom>
          <a:noFill/>
          <a:ln>
            <a:noFill/>
          </a:ln>
        </p:spPr>
        <p:txBody>
          <a:bodyPr anchorCtr="0" anchor="t" bIns="45700" lIns="91425" spcFirstLastPara="1" rIns="91425" wrap="square" tIns="45700">
            <a:normAutofit/>
          </a:bodyPr>
          <a:lstStyle/>
          <a:p>
            <a:pPr indent="-274320" lvl="0" marL="274320" rtl="0" algn="l">
              <a:lnSpc>
                <a:spcPct val="90000"/>
              </a:lnSpc>
              <a:spcBef>
                <a:spcPts val="0"/>
              </a:spcBef>
              <a:spcAft>
                <a:spcPts val="0"/>
              </a:spcAft>
              <a:buSzPts val="3080"/>
              <a:buChar char="•"/>
            </a:pPr>
            <a:r>
              <a:rPr b="1" lang="en-US"/>
              <a:t>To connect to the Internet you need</a:t>
            </a:r>
            <a:endParaRPr/>
          </a:p>
          <a:p>
            <a:pPr indent="0" lvl="1" marL="342900" rtl="0" algn="l">
              <a:lnSpc>
                <a:spcPct val="90000"/>
              </a:lnSpc>
              <a:spcBef>
                <a:spcPts val="400"/>
              </a:spcBef>
              <a:spcAft>
                <a:spcPts val="0"/>
              </a:spcAft>
              <a:buSzPts val="3080"/>
              <a:buNone/>
            </a:pPr>
            <a:r>
              <a:rPr b="1" lang="en-US" sz="2800"/>
              <a:t>1.	An access device (computer with modem)</a:t>
            </a:r>
            <a:endParaRPr/>
          </a:p>
          <a:p>
            <a:pPr indent="0" lvl="1" marL="342900" rtl="0" algn="l">
              <a:lnSpc>
                <a:spcPct val="90000"/>
              </a:lnSpc>
              <a:spcBef>
                <a:spcPts val="400"/>
              </a:spcBef>
              <a:spcAft>
                <a:spcPts val="0"/>
              </a:spcAft>
              <a:buSzPts val="3080"/>
              <a:buNone/>
            </a:pPr>
            <a:r>
              <a:rPr b="1" lang="en-US" sz="2800"/>
              <a:t>2. 	A means of connection (telephone line, cable hookup, or 	wireless)</a:t>
            </a:r>
            <a:endParaRPr/>
          </a:p>
          <a:p>
            <a:pPr indent="0" lvl="1" marL="342900" rtl="0" algn="l">
              <a:lnSpc>
                <a:spcPct val="90000"/>
              </a:lnSpc>
              <a:spcBef>
                <a:spcPts val="400"/>
              </a:spcBef>
              <a:spcAft>
                <a:spcPts val="0"/>
              </a:spcAft>
              <a:buSzPts val="3080"/>
              <a:buNone/>
            </a:pPr>
            <a:r>
              <a:rPr b="1" lang="en-US" sz="2800"/>
              <a:t>3. 	An Internet access provider</a:t>
            </a:r>
            <a:endParaRPr/>
          </a:p>
          <a:p>
            <a:pPr indent="-78740" lvl="0" marL="274320" rtl="0" algn="l">
              <a:spcBef>
                <a:spcPts val="560"/>
              </a:spcBef>
              <a:spcAft>
                <a:spcPts val="0"/>
              </a:spcAft>
              <a:buSzPts val="3080"/>
              <a:buNone/>
            </a:pPr>
            <a:r>
              <a:t/>
            </a:r>
            <a:endParaRPr/>
          </a:p>
        </p:txBody>
      </p:sp>
      <p:sp>
        <p:nvSpPr>
          <p:cNvPr id="159" name="Google Shape;159;p4"/>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40"/>
          <p:cNvSpPr txBox="1"/>
          <p:nvPr>
            <p:ph type="title"/>
          </p:nvPr>
        </p:nvSpPr>
        <p:spPr>
          <a:xfrm>
            <a:off x="3657600" y="2303946"/>
            <a:ext cx="8423564" cy="181915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Clr>
                <a:schemeClr val="lt1"/>
              </a:buClr>
              <a:buSzPts val="5400"/>
              <a:buFont typeface="Libre Franklin Medium"/>
              <a:buNone/>
            </a:pPr>
            <a:r>
              <a:rPr lang="en-US"/>
              <a:t>2.5 The Online </a:t>
            </a:r>
            <a:br>
              <a:rPr lang="en-US"/>
            </a:br>
            <a:r>
              <a:rPr lang="en-US"/>
              <a:t>Gold Mine</a:t>
            </a:r>
            <a:endParaRPr/>
          </a:p>
        </p:txBody>
      </p:sp>
      <p:sp>
        <p:nvSpPr>
          <p:cNvPr id="482" name="Google Shape;482;p40"/>
          <p:cNvSpPr txBox="1"/>
          <p:nvPr>
            <p:ph idx="1" type="body"/>
          </p:nvPr>
        </p:nvSpPr>
        <p:spPr>
          <a:xfrm>
            <a:off x="3646139" y="4606223"/>
            <a:ext cx="7323917" cy="128569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SzPts val="3520"/>
              <a:buFont typeface="Libre Franklin Medium"/>
              <a:buNone/>
            </a:pPr>
            <a:r>
              <a:rPr lang="en-US"/>
              <a:t>Telephony, Multimedia, Webcasting, Blogs, E-Commerce, &amp; Social Networking</a:t>
            </a:r>
            <a:endParaRPr/>
          </a:p>
        </p:txBody>
      </p:sp>
      <p:pic>
        <p:nvPicPr>
          <p:cNvPr id="483" name="Google Shape;483;p40"/>
          <p:cNvPicPr preferRelativeResize="0"/>
          <p:nvPr/>
        </p:nvPicPr>
        <p:blipFill rotWithShape="1">
          <a:blip r:embed="rId3">
            <a:alphaModFix/>
          </a:blip>
          <a:srcRect b="0" l="0" r="0" t="0"/>
          <a:stretch/>
        </p:blipFill>
        <p:spPr>
          <a:xfrm>
            <a:off x="11242357" y="162877"/>
            <a:ext cx="780015" cy="780015"/>
          </a:xfrm>
          <a:prstGeom prst="rect">
            <a:avLst/>
          </a:prstGeom>
          <a:noFill/>
          <a:ln>
            <a:noFill/>
          </a:ln>
        </p:spPr>
      </p:pic>
      <p:sp>
        <p:nvSpPr>
          <p:cNvPr id="484" name="Google Shape;484;p40"/>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8" name="Shape 488"/>
        <p:cNvGrpSpPr/>
        <p:nvPr/>
      </p:nvGrpSpPr>
      <p:grpSpPr>
        <a:xfrm>
          <a:off x="0" y="0"/>
          <a:ext cx="0" cy="0"/>
          <a:chOff x="0" y="0"/>
          <a:chExt cx="0" cy="0"/>
        </a:xfrm>
      </p:grpSpPr>
      <p:sp>
        <p:nvSpPr>
          <p:cNvPr id="489" name="Google Shape;489;p41"/>
          <p:cNvSpPr txBox="1"/>
          <p:nvPr>
            <p:ph type="title"/>
          </p:nvPr>
        </p:nvSpPr>
        <p:spPr>
          <a:xfrm>
            <a:off x="1506071" y="0"/>
            <a:ext cx="10588698" cy="1188720"/>
          </a:xfrm>
          <a:prstGeom prst="rect">
            <a:avLst/>
          </a:prstGeom>
          <a:noFill/>
          <a:ln>
            <a:noFill/>
          </a:ln>
        </p:spPr>
        <p:txBody>
          <a:bodyPr anchorCtr="0" anchor="ctr" bIns="45700" lIns="91425" spcFirstLastPara="1" rIns="91425" wrap="square" tIns="45700">
            <a:normAutofit fontScale="90000"/>
          </a:bodyPr>
          <a:lstStyle/>
          <a:p>
            <a:pPr indent="0" lvl="0" marL="0" rtl="0" algn="l">
              <a:spcBef>
                <a:spcPts val="0"/>
              </a:spcBef>
              <a:spcAft>
                <a:spcPts val="0"/>
              </a:spcAft>
              <a:buClr>
                <a:srgbClr val="113B49"/>
              </a:buClr>
              <a:buSzPct val="100000"/>
              <a:buFont typeface="Libre Franklin Medium"/>
              <a:buNone/>
            </a:pPr>
            <a:br>
              <a:rPr lang="en-US"/>
            </a:br>
            <a:r>
              <a:rPr lang="en-US"/>
              <a:t>Telephony: The Internet Telephone</a:t>
            </a:r>
            <a:br>
              <a:rPr lang="en-US"/>
            </a:br>
            <a:endParaRPr/>
          </a:p>
        </p:txBody>
      </p:sp>
      <p:sp>
        <p:nvSpPr>
          <p:cNvPr id="490" name="Google Shape;490;p41"/>
          <p:cNvSpPr txBox="1"/>
          <p:nvPr>
            <p:ph idx="1" type="body"/>
          </p:nvPr>
        </p:nvSpPr>
        <p:spPr>
          <a:xfrm>
            <a:off x="1463040" y="1817225"/>
            <a:ext cx="10119361" cy="4551770"/>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3080"/>
              <a:buChar char="•"/>
            </a:pPr>
            <a:r>
              <a:rPr lang="en-US"/>
              <a:t>Uses the Internet to make phone calls via </a:t>
            </a:r>
            <a:r>
              <a:rPr b="1" lang="en-US">
                <a:solidFill>
                  <a:srgbClr val="EB7D5F"/>
                </a:solidFill>
              </a:rPr>
              <a:t>VoIP</a:t>
            </a:r>
            <a:r>
              <a:rPr lang="en-US"/>
              <a:t>                      (Voice over Internet Protocol)</a:t>
            </a:r>
            <a:endParaRPr/>
          </a:p>
          <a:p>
            <a:pPr indent="-274320" lvl="0" marL="274320" rtl="0" algn="l">
              <a:spcBef>
                <a:spcPts val="560"/>
              </a:spcBef>
              <a:spcAft>
                <a:spcPts val="0"/>
              </a:spcAft>
              <a:buSzPts val="3080"/>
              <a:buChar char="•"/>
            </a:pPr>
            <a:r>
              <a:rPr lang="en-US"/>
              <a:t>Long-distance calls are either very </a:t>
            </a:r>
            <a:r>
              <a:rPr lang="en-US">
                <a:solidFill>
                  <a:srgbClr val="FF0000"/>
                </a:solidFill>
              </a:rPr>
              <a:t>inexpensive or free</a:t>
            </a:r>
            <a:endParaRPr/>
          </a:p>
          <a:p>
            <a:pPr indent="-274320" lvl="0" marL="274320" rtl="0" algn="l">
              <a:spcBef>
                <a:spcPts val="560"/>
              </a:spcBef>
              <a:spcAft>
                <a:spcPts val="0"/>
              </a:spcAft>
              <a:buSzPts val="3080"/>
              <a:buChar char="•"/>
            </a:pPr>
            <a:r>
              <a:rPr lang="en-US">
                <a:solidFill>
                  <a:srgbClr val="FF0000"/>
                </a:solidFill>
              </a:rPr>
              <a:t>With no PC, dial a special phone number </a:t>
            </a:r>
            <a:r>
              <a:rPr lang="en-US"/>
              <a:t>to packetize your call for a standard telephone</a:t>
            </a:r>
            <a:endParaRPr/>
          </a:p>
          <a:p>
            <a:pPr indent="-274320" lvl="0" marL="274320" rtl="0" algn="l">
              <a:spcBef>
                <a:spcPts val="560"/>
              </a:spcBef>
              <a:spcAft>
                <a:spcPts val="0"/>
              </a:spcAft>
              <a:buSzPts val="3080"/>
              <a:buChar char="•"/>
            </a:pPr>
            <a:r>
              <a:rPr lang="en-US"/>
              <a:t>Use with a PC that has a sound card, microphone, Internet connection with modem &amp; ISP, and internet telephone software such as Skype and Vonage</a:t>
            </a:r>
            <a:endParaRPr/>
          </a:p>
          <a:p>
            <a:pPr indent="-274320" lvl="0" marL="274320" rtl="0" algn="l">
              <a:spcBef>
                <a:spcPts val="560"/>
              </a:spcBef>
              <a:spcAft>
                <a:spcPts val="0"/>
              </a:spcAft>
              <a:buSzPts val="3080"/>
              <a:buChar char="•"/>
            </a:pPr>
            <a:r>
              <a:rPr lang="en-US"/>
              <a:t>Also allows videoconferencing</a:t>
            </a:r>
            <a:endParaRPr/>
          </a:p>
        </p:txBody>
      </p:sp>
      <p:sp>
        <p:nvSpPr>
          <p:cNvPr id="491" name="Google Shape;491;p41"/>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92" name="Google Shape;492;p41"/>
          <p:cNvPicPr preferRelativeResize="0"/>
          <p:nvPr/>
        </p:nvPicPr>
        <p:blipFill rotWithShape="1">
          <a:blip r:embed="rId3">
            <a:alphaModFix/>
          </a:blip>
          <a:srcRect b="0" l="0" r="0" t="0"/>
          <a:stretch/>
        </p:blipFill>
        <p:spPr>
          <a:xfrm>
            <a:off x="9041127" y="863588"/>
            <a:ext cx="2834640" cy="1838468"/>
          </a:xfrm>
          <a:prstGeom prst="rect">
            <a:avLst/>
          </a:prstGeom>
          <a:noFill/>
          <a:ln>
            <a:noFill/>
          </a:ln>
          <a:effectLst>
            <a:outerShdw blurRad="292100" rotWithShape="0" algn="tl" dir="2700000" dist="139700">
              <a:srgbClr val="333333">
                <a:alpha val="64705"/>
              </a:srgbClr>
            </a:outerShdw>
          </a:effectLst>
        </p:spPr>
      </p:pic>
      <p:sp>
        <p:nvSpPr>
          <p:cNvPr id="493" name="Google Shape;493;p41"/>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42"/>
          <p:cNvSpPr txBox="1"/>
          <p:nvPr>
            <p:ph type="title"/>
          </p:nvPr>
        </p:nvSpPr>
        <p:spPr>
          <a:xfrm>
            <a:off x="1506071" y="0"/>
            <a:ext cx="10588698" cy="118872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113B49"/>
              </a:buClr>
              <a:buSzPts val="3600"/>
              <a:buFont typeface="Libre Franklin Medium"/>
              <a:buNone/>
            </a:pPr>
            <a:r>
              <a:rPr lang="en-US" sz="3600"/>
              <a:t>Multimedia on the Web</a:t>
            </a:r>
            <a:endParaRPr/>
          </a:p>
        </p:txBody>
      </p:sp>
      <p:sp>
        <p:nvSpPr>
          <p:cNvPr id="499" name="Google Shape;499;p42"/>
          <p:cNvSpPr txBox="1"/>
          <p:nvPr>
            <p:ph idx="1" type="body"/>
          </p:nvPr>
        </p:nvSpPr>
        <p:spPr>
          <a:xfrm>
            <a:off x="1550506" y="1814809"/>
            <a:ext cx="10047798" cy="4308938"/>
          </a:xfrm>
          <a:prstGeom prst="rect">
            <a:avLst/>
          </a:prstGeom>
          <a:noFill/>
          <a:ln>
            <a:noFill/>
          </a:ln>
        </p:spPr>
        <p:txBody>
          <a:bodyPr anchorCtr="0" anchor="t" bIns="45700" lIns="91425" spcFirstLastPara="1" rIns="91425" wrap="square" tIns="45700">
            <a:normAutofit lnSpcReduction="10000"/>
          </a:bodyPr>
          <a:lstStyle/>
          <a:p>
            <a:pPr indent="-274320" lvl="0" marL="274320" rtl="0" algn="l">
              <a:lnSpc>
                <a:spcPct val="90000"/>
              </a:lnSpc>
              <a:spcBef>
                <a:spcPts val="0"/>
              </a:spcBef>
              <a:spcAft>
                <a:spcPts val="0"/>
              </a:spcAft>
              <a:buSzPts val="3080"/>
              <a:buChar char="•"/>
            </a:pPr>
            <a:r>
              <a:rPr lang="en-US"/>
              <a:t>Allows you to get images, sound, video, and animation</a:t>
            </a:r>
            <a:endParaRPr/>
          </a:p>
          <a:p>
            <a:pPr indent="-274320" lvl="0" marL="274320" rtl="0" algn="l">
              <a:lnSpc>
                <a:spcPct val="90000"/>
              </a:lnSpc>
              <a:spcBef>
                <a:spcPts val="560"/>
              </a:spcBef>
              <a:spcAft>
                <a:spcPts val="0"/>
              </a:spcAft>
              <a:buSzPts val="3080"/>
              <a:buChar char="•"/>
            </a:pPr>
            <a:r>
              <a:rPr lang="en-US"/>
              <a:t>May require a </a:t>
            </a:r>
            <a:r>
              <a:rPr b="1" lang="en-US">
                <a:solidFill>
                  <a:srgbClr val="EB7D5F"/>
                </a:solidFill>
              </a:rPr>
              <a:t>plug-in,</a:t>
            </a:r>
            <a:r>
              <a:rPr lang="en-US">
                <a:solidFill>
                  <a:srgbClr val="EB7D5F"/>
                </a:solidFill>
              </a:rPr>
              <a:t> </a:t>
            </a:r>
            <a:r>
              <a:rPr lang="en-US"/>
              <a:t>player, or viewer</a:t>
            </a:r>
            <a:endParaRPr/>
          </a:p>
          <a:p>
            <a:pPr indent="-285750" lvl="1" marL="742950" rtl="0" algn="l">
              <a:lnSpc>
                <a:spcPct val="90000"/>
              </a:lnSpc>
              <a:spcBef>
                <a:spcPts val="480"/>
              </a:spcBef>
              <a:spcAft>
                <a:spcPts val="0"/>
              </a:spcAft>
              <a:buSzPts val="2640"/>
              <a:buChar char="•"/>
            </a:pPr>
            <a:r>
              <a:rPr lang="en-US"/>
              <a:t>A downloadable program that adds a specific feature to a browser so it can view certain files</a:t>
            </a:r>
            <a:endParaRPr/>
          </a:p>
          <a:p>
            <a:pPr indent="-285750" lvl="1" marL="742950" rtl="0" algn="l">
              <a:lnSpc>
                <a:spcPct val="90000"/>
              </a:lnSpc>
              <a:spcBef>
                <a:spcPts val="480"/>
              </a:spcBef>
              <a:spcAft>
                <a:spcPts val="0"/>
              </a:spcAft>
              <a:buSzPts val="2640"/>
              <a:buChar char="•"/>
            </a:pPr>
            <a:r>
              <a:rPr lang="en-US"/>
              <a:t>Examples: Flash, RealPlayer, QuickTime</a:t>
            </a:r>
            <a:endParaRPr/>
          </a:p>
          <a:p>
            <a:pPr indent="-274320" lvl="1" marL="274320" rtl="0" algn="l">
              <a:lnSpc>
                <a:spcPct val="90000"/>
              </a:lnSpc>
              <a:spcBef>
                <a:spcPts val="560"/>
              </a:spcBef>
              <a:spcAft>
                <a:spcPts val="0"/>
              </a:spcAft>
              <a:buSzPts val="3080"/>
              <a:buChar char="•"/>
            </a:pPr>
            <a:r>
              <a:rPr lang="en-US" sz="2800"/>
              <a:t>Multimedia </a:t>
            </a:r>
            <a:r>
              <a:rPr b="1" lang="en-US" sz="2800">
                <a:solidFill>
                  <a:srgbClr val="EB7D5F"/>
                </a:solidFill>
              </a:rPr>
              <a:t>Applets</a:t>
            </a:r>
            <a:endParaRPr/>
          </a:p>
          <a:p>
            <a:pPr indent="-228600" lvl="2" marL="740664" rtl="0" algn="l">
              <a:lnSpc>
                <a:spcPct val="90000"/>
              </a:lnSpc>
              <a:spcBef>
                <a:spcPts val="480"/>
              </a:spcBef>
              <a:spcAft>
                <a:spcPts val="0"/>
              </a:spcAft>
              <a:buSzPts val="2640"/>
              <a:buChar char="•"/>
            </a:pPr>
            <a:r>
              <a:rPr lang="en-US" sz="2400"/>
              <a:t>Small programs that can be quickly downloaded and run by most browsers</a:t>
            </a:r>
            <a:endParaRPr/>
          </a:p>
          <a:p>
            <a:pPr indent="-228600" lvl="2" marL="740664" rtl="0" algn="l">
              <a:lnSpc>
                <a:spcPct val="90000"/>
              </a:lnSpc>
              <a:spcBef>
                <a:spcPts val="480"/>
              </a:spcBef>
              <a:spcAft>
                <a:spcPts val="0"/>
              </a:spcAft>
              <a:buSzPts val="2640"/>
              <a:buChar char="•"/>
            </a:pPr>
            <a:r>
              <a:rPr b="1" lang="en-US" sz="2400">
                <a:solidFill>
                  <a:srgbClr val="EB7D5F"/>
                </a:solidFill>
              </a:rPr>
              <a:t>Java </a:t>
            </a:r>
            <a:r>
              <a:rPr lang="en-US" sz="2400"/>
              <a:t>is the most common Applet language</a:t>
            </a:r>
            <a:endParaRPr/>
          </a:p>
          <a:p>
            <a:pPr indent="-274320" lvl="2" marL="274320" rtl="0" algn="l">
              <a:lnSpc>
                <a:spcPct val="90000"/>
              </a:lnSpc>
              <a:spcBef>
                <a:spcPts val="560"/>
              </a:spcBef>
              <a:spcAft>
                <a:spcPts val="0"/>
              </a:spcAft>
              <a:buSzPts val="3080"/>
              <a:buChar char="•"/>
            </a:pPr>
            <a:r>
              <a:rPr lang="en-US" sz="2800"/>
              <a:t>Text &amp; Images: great variety available</a:t>
            </a:r>
            <a:endParaRPr/>
          </a:p>
          <a:p>
            <a:pPr indent="-285750" lvl="3" marL="740664" rtl="0" algn="l">
              <a:lnSpc>
                <a:spcPct val="90000"/>
              </a:lnSpc>
              <a:spcBef>
                <a:spcPts val="480"/>
              </a:spcBef>
              <a:spcAft>
                <a:spcPts val="0"/>
              </a:spcAft>
              <a:buSzPts val="2640"/>
              <a:buChar char="•"/>
            </a:pPr>
            <a:r>
              <a:rPr lang="en-US" sz="2400"/>
              <a:t>Example: Google Earth</a:t>
            </a:r>
            <a:endParaRPr/>
          </a:p>
          <a:p>
            <a:pPr indent="-78740" lvl="0" marL="274320" rtl="0" algn="l">
              <a:spcBef>
                <a:spcPts val="560"/>
              </a:spcBef>
              <a:spcAft>
                <a:spcPts val="0"/>
              </a:spcAft>
              <a:buSzPts val="3080"/>
              <a:buNone/>
            </a:pPr>
            <a:r>
              <a:t/>
            </a:r>
            <a:endParaRPr/>
          </a:p>
        </p:txBody>
      </p:sp>
      <p:sp>
        <p:nvSpPr>
          <p:cNvPr id="500" name="Google Shape;500;p42"/>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01" name="Google Shape;501;p42"/>
          <p:cNvSpPr txBox="1"/>
          <p:nvPr/>
        </p:nvSpPr>
        <p:spPr>
          <a:xfrm>
            <a:off x="9943753" y="6123747"/>
            <a:ext cx="172253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Libre Franklin"/>
                <a:ea typeface="Libre Franklin"/>
                <a:cs typeface="Libre Franklin"/>
                <a:sym typeface="Libre Franklin"/>
              </a:rPr>
              <a:t>(</a:t>
            </a:r>
            <a:r>
              <a:rPr i="1" lang="en-US" sz="1800">
                <a:solidFill>
                  <a:schemeClr val="dk1"/>
                </a:solidFill>
                <a:latin typeface="Libre Franklin"/>
                <a:ea typeface="Libre Franklin"/>
                <a:cs typeface="Libre Franklin"/>
                <a:sym typeface="Libre Franklin"/>
              </a:rPr>
              <a:t>continued</a:t>
            </a:r>
            <a:r>
              <a:rPr lang="en-US" sz="1800">
                <a:solidFill>
                  <a:schemeClr val="dk1"/>
                </a:solidFill>
                <a:latin typeface="Libre Franklin"/>
                <a:ea typeface="Libre Franklin"/>
                <a:cs typeface="Libre Franklin"/>
                <a:sym typeface="Libre Franklin"/>
              </a:rPr>
              <a:t>)</a:t>
            </a:r>
            <a:endParaRPr/>
          </a:p>
        </p:txBody>
      </p:sp>
      <p:pic>
        <p:nvPicPr>
          <p:cNvPr id="502" name="Google Shape;502;p42"/>
          <p:cNvPicPr preferRelativeResize="0"/>
          <p:nvPr/>
        </p:nvPicPr>
        <p:blipFill rotWithShape="1">
          <a:blip r:embed="rId3">
            <a:alphaModFix/>
          </a:blip>
          <a:srcRect b="0" l="0" r="0" t="0"/>
          <a:stretch/>
        </p:blipFill>
        <p:spPr>
          <a:xfrm>
            <a:off x="8134442" y="5136677"/>
            <a:ext cx="1188720" cy="1171736"/>
          </a:xfrm>
          <a:prstGeom prst="roundRect">
            <a:avLst>
              <a:gd fmla="val 8594" name="adj"/>
            </a:avLst>
          </a:prstGeom>
          <a:solidFill>
            <a:srgbClr val="ECECEC"/>
          </a:solidFill>
          <a:ln>
            <a:noFill/>
          </a:ln>
          <a:effectLst>
            <a:reflection blurRad="0" dir="5400000" dist="5000" endA="0" endPos="28000" kx="0" rotWithShape="0" algn="bl" stA="38000" stPos="0" sy="-100000" ky="0"/>
          </a:effectLst>
        </p:spPr>
      </p:pic>
      <p:sp>
        <p:nvSpPr>
          <p:cNvPr id="503" name="Google Shape;503;p42"/>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sp>
        <p:nvSpPr>
          <p:cNvPr id="508" name="Google Shape;508;p43"/>
          <p:cNvSpPr txBox="1"/>
          <p:nvPr>
            <p:ph idx="1" type="body"/>
          </p:nvPr>
        </p:nvSpPr>
        <p:spPr>
          <a:xfrm>
            <a:off x="1633059" y="1817225"/>
            <a:ext cx="9949341" cy="4615380"/>
          </a:xfrm>
          <a:prstGeom prst="rect">
            <a:avLst/>
          </a:prstGeom>
          <a:noFill/>
          <a:ln>
            <a:noFill/>
          </a:ln>
        </p:spPr>
        <p:txBody>
          <a:bodyPr anchorCtr="0" anchor="t" bIns="45700" lIns="91425" spcFirstLastPara="1" rIns="91425" wrap="square" tIns="45700">
            <a:normAutofit/>
          </a:bodyPr>
          <a:lstStyle/>
          <a:p>
            <a:pPr indent="-274320" lvl="0" marL="274320" rtl="0" algn="l">
              <a:lnSpc>
                <a:spcPct val="90000"/>
              </a:lnSpc>
              <a:spcBef>
                <a:spcPts val="0"/>
              </a:spcBef>
              <a:spcAft>
                <a:spcPts val="0"/>
              </a:spcAft>
              <a:buSzPts val="3080"/>
              <a:buChar char="•"/>
            </a:pPr>
            <a:r>
              <a:rPr lang="en-US"/>
              <a:t>Animation</a:t>
            </a:r>
            <a:endParaRPr/>
          </a:p>
          <a:p>
            <a:pPr indent="-228600" lvl="2" marL="740664" rtl="0" algn="l">
              <a:lnSpc>
                <a:spcPct val="90000"/>
              </a:lnSpc>
              <a:spcBef>
                <a:spcPts val="440"/>
              </a:spcBef>
              <a:spcAft>
                <a:spcPts val="0"/>
              </a:spcAft>
              <a:buSzPts val="2420"/>
              <a:buChar char="•"/>
            </a:pPr>
            <a:r>
              <a:rPr lang="en-US" sz="2200"/>
              <a:t>The </a:t>
            </a:r>
            <a:r>
              <a:rPr lang="en-US" sz="2200">
                <a:solidFill>
                  <a:srgbClr val="FF0000"/>
                </a:solidFill>
              </a:rPr>
              <a:t>rapid sequencing of still images </a:t>
            </a:r>
            <a:r>
              <a:rPr lang="en-US" sz="2200"/>
              <a:t>to create the appearance of motion</a:t>
            </a:r>
            <a:endParaRPr/>
          </a:p>
          <a:p>
            <a:pPr indent="-228600" lvl="2" marL="740664" rtl="0" algn="l">
              <a:lnSpc>
                <a:spcPct val="90000"/>
              </a:lnSpc>
              <a:spcBef>
                <a:spcPts val="440"/>
              </a:spcBef>
              <a:spcAft>
                <a:spcPts val="0"/>
              </a:spcAft>
              <a:buSzPts val="2420"/>
              <a:buChar char="•"/>
            </a:pPr>
            <a:r>
              <a:rPr lang="en-US" sz="2200"/>
              <a:t>Used in video games and web images that seem to move, such as banners</a:t>
            </a:r>
            <a:endParaRPr/>
          </a:p>
          <a:p>
            <a:pPr indent="-274320" lvl="1" marL="274320" rtl="0" algn="l">
              <a:lnSpc>
                <a:spcPct val="90000"/>
              </a:lnSpc>
              <a:spcBef>
                <a:spcPts val="560"/>
              </a:spcBef>
              <a:spcAft>
                <a:spcPts val="0"/>
              </a:spcAft>
              <a:buSzPts val="3080"/>
              <a:buChar char="•"/>
            </a:pPr>
            <a:r>
              <a:rPr lang="en-US" sz="2800"/>
              <a:t>Video &amp; Audio</a:t>
            </a:r>
            <a:endParaRPr/>
          </a:p>
          <a:p>
            <a:pPr indent="-228600" lvl="2" marL="740664" rtl="0" algn="l">
              <a:lnSpc>
                <a:spcPct val="90000"/>
              </a:lnSpc>
              <a:spcBef>
                <a:spcPts val="440"/>
              </a:spcBef>
              <a:spcAft>
                <a:spcPts val="0"/>
              </a:spcAft>
              <a:buSzPts val="2420"/>
              <a:buChar char="•"/>
            </a:pPr>
            <a:r>
              <a:rPr lang="en-US" sz="2200"/>
              <a:t>Downloaded </a:t>
            </a:r>
            <a:r>
              <a:rPr lang="en-US" sz="2200">
                <a:solidFill>
                  <a:srgbClr val="FF0000"/>
                </a:solidFill>
              </a:rPr>
              <a:t>completely before </a:t>
            </a:r>
            <a:r>
              <a:rPr lang="en-US" sz="2200"/>
              <a:t>the file can be played, or</a:t>
            </a:r>
            <a:endParaRPr/>
          </a:p>
          <a:p>
            <a:pPr indent="-228600" lvl="2" marL="740664" rtl="0" algn="l">
              <a:lnSpc>
                <a:spcPct val="90000"/>
              </a:lnSpc>
              <a:spcBef>
                <a:spcPts val="440"/>
              </a:spcBef>
              <a:spcAft>
                <a:spcPts val="0"/>
              </a:spcAft>
              <a:buSzPts val="2420"/>
              <a:buChar char="•"/>
            </a:pPr>
            <a:r>
              <a:rPr lang="en-US" sz="2200"/>
              <a:t>Downloaded as </a:t>
            </a:r>
            <a:r>
              <a:rPr lang="en-US" sz="2200">
                <a:solidFill>
                  <a:srgbClr val="FF0000"/>
                </a:solidFill>
              </a:rPr>
              <a:t>streaming</a:t>
            </a:r>
            <a:r>
              <a:rPr lang="en-US" sz="2200"/>
              <a:t> video/audio</a:t>
            </a:r>
            <a:endParaRPr/>
          </a:p>
          <a:p>
            <a:pPr indent="-228600" lvl="2" marL="740664" rtl="0" algn="l">
              <a:lnSpc>
                <a:spcPct val="90000"/>
              </a:lnSpc>
              <a:spcBef>
                <a:spcPts val="440"/>
              </a:spcBef>
              <a:spcAft>
                <a:spcPts val="0"/>
              </a:spcAft>
              <a:buSzPts val="2420"/>
              <a:buChar char="•"/>
            </a:pPr>
            <a:r>
              <a:rPr lang="en-US" sz="2200"/>
              <a:t>Examples: RealVideo and RealAudio</a:t>
            </a:r>
            <a:endParaRPr/>
          </a:p>
          <a:p>
            <a:pPr indent="-78740" lvl="0" marL="274320" rtl="0" algn="l">
              <a:spcBef>
                <a:spcPts val="560"/>
              </a:spcBef>
              <a:spcAft>
                <a:spcPts val="0"/>
              </a:spcAft>
              <a:buSzPts val="3080"/>
              <a:buNone/>
            </a:pPr>
            <a:r>
              <a:t/>
            </a:r>
            <a:endParaRPr/>
          </a:p>
        </p:txBody>
      </p:sp>
      <p:sp>
        <p:nvSpPr>
          <p:cNvPr id="509" name="Google Shape;509;p43"/>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510" name="Google Shape;510;p43"/>
          <p:cNvPicPr preferRelativeResize="0"/>
          <p:nvPr/>
        </p:nvPicPr>
        <p:blipFill rotWithShape="1">
          <a:blip r:embed="rId3">
            <a:alphaModFix/>
          </a:blip>
          <a:srcRect b="0" l="0" r="0" t="0"/>
          <a:stretch/>
        </p:blipFill>
        <p:spPr>
          <a:xfrm>
            <a:off x="482918" y="4330398"/>
            <a:ext cx="1645920" cy="2241525"/>
          </a:xfrm>
          <a:prstGeom prst="rect">
            <a:avLst/>
          </a:prstGeom>
          <a:noFill/>
          <a:ln>
            <a:noFill/>
          </a:ln>
        </p:spPr>
      </p:pic>
      <p:pic>
        <p:nvPicPr>
          <p:cNvPr id="511" name="Google Shape;511;p43"/>
          <p:cNvPicPr preferRelativeResize="0"/>
          <p:nvPr/>
        </p:nvPicPr>
        <p:blipFill rotWithShape="1">
          <a:blip r:embed="rId4">
            <a:alphaModFix/>
          </a:blip>
          <a:srcRect b="0" l="0" r="0" t="0"/>
          <a:stretch/>
        </p:blipFill>
        <p:spPr>
          <a:xfrm>
            <a:off x="7354708" y="3961078"/>
            <a:ext cx="914400" cy="1103585"/>
          </a:xfrm>
          <a:prstGeom prst="rect">
            <a:avLst/>
          </a:prstGeom>
          <a:noFill/>
          <a:ln>
            <a:noFill/>
          </a:ln>
        </p:spPr>
      </p:pic>
      <p:sp>
        <p:nvSpPr>
          <p:cNvPr id="512" name="Google Shape;512;p43"/>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 name="Shape 516"/>
        <p:cNvGrpSpPr/>
        <p:nvPr/>
      </p:nvGrpSpPr>
      <p:grpSpPr>
        <a:xfrm>
          <a:off x="0" y="0"/>
          <a:ext cx="0" cy="0"/>
          <a:chOff x="0" y="0"/>
          <a:chExt cx="0" cy="0"/>
        </a:xfrm>
      </p:grpSpPr>
      <p:sp>
        <p:nvSpPr>
          <p:cNvPr id="517" name="Google Shape;517;p44"/>
          <p:cNvSpPr txBox="1"/>
          <p:nvPr>
            <p:ph type="title"/>
          </p:nvPr>
        </p:nvSpPr>
        <p:spPr>
          <a:xfrm>
            <a:off x="3657600" y="2303946"/>
            <a:ext cx="8423564" cy="181915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Clr>
                <a:schemeClr val="lt1"/>
              </a:buClr>
              <a:buSzPts val="5400"/>
              <a:buFont typeface="Libre Franklin Medium"/>
              <a:buNone/>
            </a:pPr>
            <a:r>
              <a:rPr lang="en-US"/>
              <a:t>2.6 The Intrusive Internet</a:t>
            </a:r>
            <a:endParaRPr/>
          </a:p>
        </p:txBody>
      </p:sp>
      <p:sp>
        <p:nvSpPr>
          <p:cNvPr id="518" name="Google Shape;518;p44"/>
          <p:cNvSpPr txBox="1"/>
          <p:nvPr>
            <p:ph idx="1" type="body"/>
          </p:nvPr>
        </p:nvSpPr>
        <p:spPr>
          <a:xfrm>
            <a:off x="3646139" y="4606224"/>
            <a:ext cx="7692421" cy="126979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SzPts val="3520"/>
              <a:buFont typeface="Libre Franklin Medium"/>
              <a:buNone/>
            </a:pPr>
            <a:r>
              <a:rPr lang="en-US"/>
              <a:t>Snooping, Spamming, Spoofing, Phishing, Pharming, Cookies, Spyware, &amp; Malware</a:t>
            </a:r>
            <a:endParaRPr/>
          </a:p>
        </p:txBody>
      </p:sp>
      <p:pic>
        <p:nvPicPr>
          <p:cNvPr id="519" name="Google Shape;519;p44"/>
          <p:cNvPicPr preferRelativeResize="0"/>
          <p:nvPr/>
        </p:nvPicPr>
        <p:blipFill rotWithShape="1">
          <a:blip r:embed="rId3">
            <a:alphaModFix/>
          </a:blip>
          <a:srcRect b="0" l="0" r="0" t="0"/>
          <a:stretch/>
        </p:blipFill>
        <p:spPr>
          <a:xfrm>
            <a:off x="11242357" y="162877"/>
            <a:ext cx="780015" cy="780015"/>
          </a:xfrm>
          <a:prstGeom prst="rect">
            <a:avLst/>
          </a:prstGeom>
          <a:noFill/>
          <a:ln>
            <a:noFill/>
          </a:ln>
        </p:spPr>
      </p:pic>
      <p:sp>
        <p:nvSpPr>
          <p:cNvPr id="520" name="Google Shape;520;p44"/>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4" name="Shape 524"/>
        <p:cNvGrpSpPr/>
        <p:nvPr/>
      </p:nvGrpSpPr>
      <p:grpSpPr>
        <a:xfrm>
          <a:off x="0" y="0"/>
          <a:ext cx="0" cy="0"/>
          <a:chOff x="0" y="0"/>
          <a:chExt cx="0" cy="0"/>
        </a:xfrm>
      </p:grpSpPr>
      <p:sp>
        <p:nvSpPr>
          <p:cNvPr id="525" name="Google Shape;525;p45"/>
          <p:cNvSpPr txBox="1"/>
          <p:nvPr>
            <p:ph idx="1" type="body"/>
          </p:nvPr>
        </p:nvSpPr>
        <p:spPr>
          <a:xfrm>
            <a:off x="1722541" y="1817225"/>
            <a:ext cx="9859860" cy="4308938"/>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3080"/>
              <a:buChar char="•"/>
            </a:pPr>
            <a:r>
              <a:rPr b="1" lang="en-US">
                <a:solidFill>
                  <a:srgbClr val="EB7D5F"/>
                </a:solidFill>
              </a:rPr>
              <a:t>Snooping </a:t>
            </a:r>
            <a:endParaRPr b="1" sz="2000">
              <a:solidFill>
                <a:srgbClr val="EB7D5F"/>
              </a:solidFill>
            </a:endParaRPr>
          </a:p>
          <a:p>
            <a:pPr indent="-285750" lvl="1" marL="742950" rtl="0" algn="l">
              <a:spcBef>
                <a:spcPts val="480"/>
              </a:spcBef>
              <a:spcAft>
                <a:spcPts val="0"/>
              </a:spcAft>
              <a:buSzPts val="2640"/>
              <a:buChar char="•"/>
            </a:pPr>
            <a:r>
              <a:rPr lang="en-US"/>
              <a:t>Email is not private</a:t>
            </a:r>
            <a:endParaRPr/>
          </a:p>
          <a:p>
            <a:pPr indent="-228600" lvl="2" marL="1143000" rtl="0" algn="l">
              <a:spcBef>
                <a:spcPts val="440"/>
              </a:spcBef>
              <a:spcAft>
                <a:spcPts val="0"/>
              </a:spcAft>
              <a:buSzPts val="2420"/>
              <a:buChar char="•"/>
            </a:pPr>
            <a:r>
              <a:rPr lang="en-US" sz="2200"/>
              <a:t>Corporate </a:t>
            </a:r>
            <a:r>
              <a:rPr lang="en-US" sz="2200">
                <a:solidFill>
                  <a:srgbClr val="FF0000"/>
                </a:solidFill>
              </a:rPr>
              <a:t>management</a:t>
            </a:r>
            <a:r>
              <a:rPr lang="en-US" sz="2200"/>
              <a:t> has the </a:t>
            </a:r>
            <a:endParaRPr/>
          </a:p>
          <a:p>
            <a:pPr indent="0" lvl="2" marL="914400" rtl="0" algn="l">
              <a:spcBef>
                <a:spcPts val="440"/>
              </a:spcBef>
              <a:spcAft>
                <a:spcPts val="0"/>
              </a:spcAft>
              <a:buSzPts val="2420"/>
              <a:buNone/>
            </a:pPr>
            <a:r>
              <a:rPr lang="en-US" sz="2200"/>
              <a:t>    right to view employees’ email.</a:t>
            </a:r>
            <a:endParaRPr/>
          </a:p>
          <a:p>
            <a:pPr indent="-228600" lvl="2" marL="1143000" rtl="0" algn="l">
              <a:spcBef>
                <a:spcPts val="440"/>
              </a:spcBef>
              <a:spcAft>
                <a:spcPts val="0"/>
              </a:spcAft>
              <a:buSzPts val="2420"/>
              <a:buChar char="•"/>
            </a:pPr>
            <a:r>
              <a:rPr lang="en-US" sz="2200">
                <a:solidFill>
                  <a:srgbClr val="FF0000"/>
                </a:solidFill>
              </a:rPr>
              <a:t>Friends</a:t>
            </a:r>
            <a:r>
              <a:rPr lang="en-US" sz="2200"/>
              <a:t> can send email anywhere.</a:t>
            </a:r>
            <a:endParaRPr/>
          </a:p>
          <a:p>
            <a:pPr indent="-228600" lvl="2" marL="1143000" rtl="0" algn="l">
              <a:spcBef>
                <a:spcPts val="440"/>
              </a:spcBef>
              <a:spcAft>
                <a:spcPts val="0"/>
              </a:spcAft>
              <a:buSzPts val="2420"/>
              <a:buChar char="•"/>
            </a:pPr>
            <a:r>
              <a:rPr lang="en-US" sz="2200">
                <a:solidFill>
                  <a:srgbClr val="FF0000"/>
                </a:solidFill>
              </a:rPr>
              <a:t>Not all ISPs protect </a:t>
            </a:r>
            <a:r>
              <a:rPr lang="en-US" sz="2200"/>
              <a:t>their customers’ privacy.</a:t>
            </a:r>
            <a:endParaRPr/>
          </a:p>
          <a:p>
            <a:pPr indent="-228600" lvl="2" marL="1143000" rtl="0" algn="l">
              <a:spcBef>
                <a:spcPts val="440"/>
              </a:spcBef>
              <a:spcAft>
                <a:spcPts val="0"/>
              </a:spcAft>
              <a:buSzPts val="2420"/>
              <a:buChar char="•"/>
            </a:pPr>
            <a:r>
              <a:rPr lang="en-US" sz="2200">
                <a:solidFill>
                  <a:srgbClr val="FF0000"/>
                </a:solidFill>
              </a:rPr>
              <a:t>Deleted</a:t>
            </a:r>
            <a:r>
              <a:rPr lang="en-US" sz="2200"/>
              <a:t> emails </a:t>
            </a:r>
            <a:r>
              <a:rPr lang="en-US" sz="2200">
                <a:solidFill>
                  <a:srgbClr val="FF0000"/>
                </a:solidFill>
              </a:rPr>
              <a:t>can be retrieved </a:t>
            </a:r>
            <a:r>
              <a:rPr lang="en-US" sz="2200"/>
              <a:t>from a hard disk.</a:t>
            </a:r>
            <a:endParaRPr/>
          </a:p>
          <a:p>
            <a:pPr indent="-78740" lvl="0" marL="274320" rtl="0" algn="l">
              <a:spcBef>
                <a:spcPts val="560"/>
              </a:spcBef>
              <a:spcAft>
                <a:spcPts val="0"/>
              </a:spcAft>
              <a:buSzPts val="3080"/>
              <a:buNone/>
            </a:pPr>
            <a:r>
              <a:t/>
            </a:r>
            <a:endParaRPr/>
          </a:p>
        </p:txBody>
      </p:sp>
      <p:sp>
        <p:nvSpPr>
          <p:cNvPr id="526" name="Google Shape;526;p45"/>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C:\Users\user\AppData\Local\Microsoft\Windows\Temporary Internet Files\Content.IE5\XGDJ0PHB\MP900409446[1].jpg" id="527" name="Google Shape;527;p45"/>
          <p:cNvPicPr preferRelativeResize="0"/>
          <p:nvPr/>
        </p:nvPicPr>
        <p:blipFill rotWithShape="1">
          <a:blip r:embed="rId3">
            <a:alphaModFix/>
          </a:blip>
          <a:srcRect b="0" l="0" r="0" t="0"/>
          <a:stretch/>
        </p:blipFill>
        <p:spPr>
          <a:xfrm>
            <a:off x="9083040" y="1496888"/>
            <a:ext cx="3108960" cy="2331720"/>
          </a:xfrm>
          <a:prstGeom prst="rect">
            <a:avLst/>
          </a:prstGeom>
          <a:noFill/>
          <a:ln>
            <a:noFill/>
          </a:ln>
        </p:spPr>
      </p:pic>
      <p:sp>
        <p:nvSpPr>
          <p:cNvPr id="528" name="Google Shape;528;p45"/>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
        <p:nvSpPr>
          <p:cNvPr id="529" name="Google Shape;529;p45"/>
          <p:cNvSpPr txBox="1"/>
          <p:nvPr/>
        </p:nvSpPr>
        <p:spPr>
          <a:xfrm>
            <a:off x="1506071" y="373710"/>
            <a:ext cx="10588698" cy="815009"/>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rgbClr val="113B49"/>
              </a:buClr>
              <a:buSzPts val="3600"/>
              <a:buFont typeface="Libre Franklin Medium"/>
              <a:buNone/>
            </a:pPr>
            <a:r>
              <a:rPr b="1" lang="en-US" sz="3600" cap="none">
                <a:solidFill>
                  <a:srgbClr val="113B49"/>
                </a:solidFill>
                <a:latin typeface="Libre Franklin Medium"/>
                <a:ea typeface="Libre Franklin Medium"/>
                <a:cs typeface="Libre Franklin Medium"/>
                <a:sym typeface="Libre Franklin Medium"/>
              </a:rPr>
              <a:t>Snooping </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46"/>
          <p:cNvSpPr txBox="1"/>
          <p:nvPr>
            <p:ph idx="1" type="body"/>
          </p:nvPr>
        </p:nvSpPr>
        <p:spPr>
          <a:xfrm>
            <a:off x="2074225" y="1817225"/>
            <a:ext cx="9508175" cy="4308938"/>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3080"/>
              <a:buChar char="•"/>
            </a:pPr>
            <a:r>
              <a:rPr b="1" lang="en-US">
                <a:solidFill>
                  <a:srgbClr val="EB7D5F"/>
                </a:solidFill>
              </a:rPr>
              <a:t>Spam</a:t>
            </a:r>
            <a:r>
              <a:rPr lang="en-US">
                <a:solidFill>
                  <a:srgbClr val="EB7D5F"/>
                </a:solidFill>
              </a:rPr>
              <a:t>: </a:t>
            </a:r>
            <a:r>
              <a:rPr lang="en-US"/>
              <a:t>Electronic Junk Mail</a:t>
            </a:r>
            <a:endParaRPr/>
          </a:p>
          <a:p>
            <a:pPr indent="-285750" lvl="1" marL="742950" rtl="0" algn="l">
              <a:spcBef>
                <a:spcPts val="480"/>
              </a:spcBef>
              <a:spcAft>
                <a:spcPts val="0"/>
              </a:spcAft>
              <a:buSzPts val="2640"/>
              <a:buChar char="•"/>
            </a:pPr>
            <a:r>
              <a:rPr lang="en-US">
                <a:solidFill>
                  <a:srgbClr val="FF0000"/>
                </a:solidFill>
              </a:rPr>
              <a:t>Unwanted</a:t>
            </a:r>
            <a:r>
              <a:rPr lang="en-US"/>
              <a:t> email that takes up your time.</a:t>
            </a:r>
            <a:endParaRPr/>
          </a:p>
          <a:p>
            <a:pPr indent="-285750" lvl="1" marL="742950" rtl="0" algn="l">
              <a:spcBef>
                <a:spcPts val="480"/>
              </a:spcBef>
              <a:spcAft>
                <a:spcPts val="0"/>
              </a:spcAft>
              <a:buSzPts val="2640"/>
              <a:buChar char="•"/>
            </a:pPr>
            <a:r>
              <a:rPr lang="en-US">
                <a:solidFill>
                  <a:srgbClr val="FF0000"/>
                </a:solidFill>
              </a:rPr>
              <a:t>Delete</a:t>
            </a:r>
            <a:r>
              <a:rPr lang="en-US"/>
              <a:t> it without opening the message.</a:t>
            </a:r>
            <a:endParaRPr/>
          </a:p>
          <a:p>
            <a:pPr indent="-285750" lvl="1" marL="742950" rtl="0" algn="l">
              <a:spcBef>
                <a:spcPts val="480"/>
              </a:spcBef>
              <a:spcAft>
                <a:spcPts val="0"/>
              </a:spcAft>
              <a:buSzPts val="2640"/>
              <a:buChar char="•"/>
            </a:pPr>
            <a:r>
              <a:rPr lang="en-US">
                <a:solidFill>
                  <a:srgbClr val="FF0000"/>
                </a:solidFill>
              </a:rPr>
              <a:t>Never reply </a:t>
            </a:r>
            <a:r>
              <a:rPr lang="en-US"/>
              <a:t>to a spam message.</a:t>
            </a:r>
            <a:endParaRPr/>
          </a:p>
          <a:p>
            <a:pPr indent="-285750" lvl="1" marL="742950" rtl="0" algn="l">
              <a:spcBef>
                <a:spcPts val="480"/>
              </a:spcBef>
              <a:spcAft>
                <a:spcPts val="0"/>
              </a:spcAft>
              <a:buSzPts val="2640"/>
              <a:buChar char="•"/>
            </a:pPr>
            <a:r>
              <a:rPr lang="en-US">
                <a:solidFill>
                  <a:srgbClr val="FF0000"/>
                </a:solidFill>
              </a:rPr>
              <a:t>Do not click on “unsubscribe</a:t>
            </a:r>
            <a:r>
              <a:rPr lang="en-US"/>
              <a:t>” at the bottom of an email.</a:t>
            </a:r>
            <a:endParaRPr/>
          </a:p>
          <a:p>
            <a:pPr indent="-285750" lvl="1" marL="742950" rtl="0" algn="l">
              <a:spcBef>
                <a:spcPts val="480"/>
              </a:spcBef>
              <a:spcAft>
                <a:spcPts val="0"/>
              </a:spcAft>
              <a:buSzPts val="2640"/>
              <a:buChar char="•"/>
            </a:pPr>
            <a:r>
              <a:rPr lang="en-US"/>
              <a:t>When you sign up for something, don’t give your email address.</a:t>
            </a:r>
            <a:endParaRPr/>
          </a:p>
          <a:p>
            <a:pPr indent="-285750" lvl="1" marL="742950" rtl="0" algn="l">
              <a:spcBef>
                <a:spcPts val="480"/>
              </a:spcBef>
              <a:spcAft>
                <a:spcPts val="0"/>
              </a:spcAft>
              <a:buSzPts val="2640"/>
              <a:buChar char="•"/>
            </a:pPr>
            <a:r>
              <a:rPr lang="en-US"/>
              <a:t>Use spam </a:t>
            </a:r>
            <a:r>
              <a:rPr lang="en-US">
                <a:solidFill>
                  <a:srgbClr val="FF0000"/>
                </a:solidFill>
              </a:rPr>
              <a:t>filters.</a:t>
            </a:r>
            <a:endParaRPr/>
          </a:p>
          <a:p>
            <a:pPr indent="-285750" lvl="1" marL="742950" rtl="0" algn="l">
              <a:spcBef>
                <a:spcPts val="480"/>
              </a:spcBef>
              <a:spcAft>
                <a:spcPts val="0"/>
              </a:spcAft>
              <a:buSzPts val="2640"/>
              <a:buChar char="•"/>
            </a:pPr>
            <a:r>
              <a:rPr lang="en-US"/>
              <a:t>Fight back by reporting new spammers to </a:t>
            </a:r>
            <a:r>
              <a:rPr lang="en-US" u="sng">
                <a:solidFill>
                  <a:schemeClr val="hlink"/>
                </a:solidFill>
                <a:hlinkClick r:id="rId3"/>
              </a:rPr>
              <a:t>www.abuse.net</a:t>
            </a:r>
            <a:r>
              <a:rPr lang="en-US"/>
              <a:t> or </a:t>
            </a:r>
            <a:r>
              <a:rPr lang="en-US" u="sng">
                <a:solidFill>
                  <a:schemeClr val="hlink"/>
                </a:solidFill>
                <a:hlinkClick r:id="rId4"/>
              </a:rPr>
              <a:t>www.spamhaus.org</a:t>
            </a:r>
            <a:r>
              <a:rPr lang="en-US"/>
              <a:t>. </a:t>
            </a:r>
            <a:endParaRPr/>
          </a:p>
          <a:p>
            <a:pPr indent="-78740" lvl="0" marL="274320" rtl="0" algn="l">
              <a:spcBef>
                <a:spcPts val="560"/>
              </a:spcBef>
              <a:spcAft>
                <a:spcPts val="0"/>
              </a:spcAft>
              <a:buSzPts val="3080"/>
              <a:buNone/>
            </a:pPr>
            <a:r>
              <a:t/>
            </a:r>
            <a:endParaRPr/>
          </a:p>
        </p:txBody>
      </p:sp>
      <p:sp>
        <p:nvSpPr>
          <p:cNvPr id="535" name="Google Shape;535;p46"/>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536" name="Google Shape;536;p46"/>
          <p:cNvPicPr preferRelativeResize="0"/>
          <p:nvPr/>
        </p:nvPicPr>
        <p:blipFill rotWithShape="1">
          <a:blip r:embed="rId5">
            <a:alphaModFix/>
          </a:blip>
          <a:srcRect b="0" l="0" r="0" t="0"/>
          <a:stretch/>
        </p:blipFill>
        <p:spPr>
          <a:xfrm>
            <a:off x="8635364" y="1949976"/>
            <a:ext cx="3333750" cy="1733550"/>
          </a:xfrm>
          <a:prstGeom prst="rect">
            <a:avLst/>
          </a:prstGeom>
          <a:noFill/>
          <a:ln>
            <a:noFill/>
          </a:ln>
        </p:spPr>
      </p:pic>
      <p:sp>
        <p:nvSpPr>
          <p:cNvPr id="537" name="Google Shape;537;p46"/>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
        <p:nvSpPr>
          <p:cNvPr id="538" name="Google Shape;538;p46"/>
          <p:cNvSpPr txBox="1"/>
          <p:nvPr/>
        </p:nvSpPr>
        <p:spPr>
          <a:xfrm>
            <a:off x="1506071" y="373710"/>
            <a:ext cx="10588698" cy="815009"/>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rgbClr val="113B49"/>
              </a:buClr>
              <a:buSzPts val="3600"/>
              <a:buFont typeface="Libre Franklin Medium"/>
              <a:buNone/>
            </a:pPr>
            <a:r>
              <a:rPr b="1" lang="en-US" sz="3600" cap="none">
                <a:solidFill>
                  <a:srgbClr val="113B49"/>
                </a:solidFill>
                <a:latin typeface="Libre Franklin Medium"/>
                <a:ea typeface="Libre Franklin Medium"/>
                <a:cs typeface="Libre Franklin Medium"/>
                <a:sym typeface="Libre Franklin Medium"/>
              </a:rPr>
              <a:t>Spam </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2" name="Shape 542"/>
        <p:cNvGrpSpPr/>
        <p:nvPr/>
      </p:nvGrpSpPr>
      <p:grpSpPr>
        <a:xfrm>
          <a:off x="0" y="0"/>
          <a:ext cx="0" cy="0"/>
          <a:chOff x="0" y="0"/>
          <a:chExt cx="0" cy="0"/>
        </a:xfrm>
      </p:grpSpPr>
      <p:sp>
        <p:nvSpPr>
          <p:cNvPr id="543" name="Google Shape;543;p47"/>
          <p:cNvSpPr txBox="1"/>
          <p:nvPr>
            <p:ph idx="1" type="body"/>
          </p:nvPr>
        </p:nvSpPr>
        <p:spPr>
          <a:xfrm>
            <a:off x="1304014" y="1606162"/>
            <a:ext cx="10278386" cy="4913907"/>
          </a:xfrm>
          <a:prstGeom prst="rect">
            <a:avLst/>
          </a:prstGeom>
          <a:noFill/>
          <a:ln>
            <a:noFill/>
          </a:ln>
        </p:spPr>
        <p:txBody>
          <a:bodyPr anchorCtr="0" anchor="t" bIns="45700" lIns="91425" spcFirstLastPara="1" rIns="91425" wrap="square" tIns="45700">
            <a:normAutofit fontScale="92500" lnSpcReduction="10000"/>
          </a:bodyPr>
          <a:lstStyle/>
          <a:p>
            <a:pPr indent="-274320" lvl="0" marL="274320" rtl="0" algn="l">
              <a:lnSpc>
                <a:spcPct val="80000"/>
              </a:lnSpc>
              <a:spcBef>
                <a:spcPts val="0"/>
              </a:spcBef>
              <a:spcAft>
                <a:spcPts val="0"/>
              </a:spcAft>
              <a:buSzPct val="110000"/>
              <a:buChar char="•"/>
            </a:pPr>
            <a:r>
              <a:rPr b="1" lang="en-US" sz="2400">
                <a:solidFill>
                  <a:srgbClr val="EB7D5F"/>
                </a:solidFill>
              </a:rPr>
              <a:t>Spoofing</a:t>
            </a:r>
            <a:endParaRPr b="1" sz="1900">
              <a:solidFill>
                <a:srgbClr val="EB7D5F"/>
              </a:solidFill>
            </a:endParaRPr>
          </a:p>
          <a:p>
            <a:pPr indent="-285750" lvl="1" marL="742950" rtl="0" algn="l">
              <a:lnSpc>
                <a:spcPct val="80000"/>
              </a:lnSpc>
              <a:spcBef>
                <a:spcPts val="600"/>
              </a:spcBef>
              <a:spcAft>
                <a:spcPts val="0"/>
              </a:spcAft>
              <a:buSzPct val="110000"/>
              <a:buChar char="•"/>
            </a:pPr>
            <a:r>
              <a:rPr lang="en-US"/>
              <a:t>Using </a:t>
            </a:r>
            <a:r>
              <a:rPr lang="en-US">
                <a:solidFill>
                  <a:srgbClr val="FF0000"/>
                </a:solidFill>
              </a:rPr>
              <a:t>fake email sender names </a:t>
            </a:r>
            <a:r>
              <a:rPr lang="en-US"/>
              <a:t>so the message appears to be from a </a:t>
            </a:r>
            <a:endParaRPr/>
          </a:p>
          <a:p>
            <a:pPr indent="0" lvl="1" marL="457200" rtl="0" algn="l">
              <a:lnSpc>
                <a:spcPct val="80000"/>
              </a:lnSpc>
              <a:spcBef>
                <a:spcPts val="600"/>
              </a:spcBef>
              <a:spcAft>
                <a:spcPts val="0"/>
              </a:spcAft>
              <a:buSzPct val="110000"/>
              <a:buNone/>
            </a:pPr>
            <a:r>
              <a:rPr lang="en-US"/>
              <a:t>    different source, so you will trust it.</a:t>
            </a:r>
            <a:endParaRPr/>
          </a:p>
          <a:p>
            <a:pPr indent="-285750" lvl="1" marL="742950" rtl="0" algn="l">
              <a:lnSpc>
                <a:spcPct val="80000"/>
              </a:lnSpc>
              <a:spcBef>
                <a:spcPts val="444"/>
              </a:spcBef>
              <a:spcAft>
                <a:spcPts val="0"/>
              </a:spcAft>
              <a:buSzPct val="110000"/>
              <a:buChar char="•"/>
            </a:pPr>
            <a:r>
              <a:rPr lang="en-US"/>
              <a:t>If you don’t know the sender, don’t open it.</a:t>
            </a:r>
            <a:endParaRPr/>
          </a:p>
          <a:p>
            <a:pPr indent="-274320" lvl="0" marL="274320" rtl="0" algn="l">
              <a:lnSpc>
                <a:spcPct val="80000"/>
              </a:lnSpc>
              <a:spcBef>
                <a:spcPts val="444"/>
              </a:spcBef>
              <a:spcAft>
                <a:spcPts val="0"/>
              </a:spcAft>
              <a:buSzPct val="110000"/>
              <a:buChar char="•"/>
            </a:pPr>
            <a:r>
              <a:rPr b="1" lang="en-US" sz="2400">
                <a:solidFill>
                  <a:srgbClr val="EB7D5F"/>
                </a:solidFill>
              </a:rPr>
              <a:t>Phishing</a:t>
            </a:r>
            <a:endParaRPr/>
          </a:p>
          <a:p>
            <a:pPr indent="-285750" lvl="1" marL="742950" rtl="0" algn="l">
              <a:lnSpc>
                <a:spcPct val="80000"/>
              </a:lnSpc>
              <a:spcBef>
                <a:spcPts val="444"/>
              </a:spcBef>
              <a:spcAft>
                <a:spcPts val="0"/>
              </a:spcAft>
              <a:buSzPct val="110000"/>
              <a:buChar char="•"/>
            </a:pPr>
            <a:r>
              <a:rPr lang="en-US"/>
              <a:t>Sending forged email </a:t>
            </a:r>
            <a:r>
              <a:rPr lang="en-US">
                <a:solidFill>
                  <a:srgbClr val="FF0000"/>
                </a:solidFill>
              </a:rPr>
              <a:t>directing recipient to fake website</a:t>
            </a:r>
            <a:r>
              <a:rPr lang="en-US"/>
              <a:t>.</a:t>
            </a:r>
            <a:endParaRPr/>
          </a:p>
          <a:p>
            <a:pPr indent="-285750" lvl="1" marL="742950" rtl="0" algn="l">
              <a:lnSpc>
                <a:spcPct val="80000"/>
              </a:lnSpc>
              <a:spcBef>
                <a:spcPts val="444"/>
              </a:spcBef>
              <a:spcAft>
                <a:spcPts val="0"/>
              </a:spcAft>
              <a:buSzPct val="110000"/>
              <a:buChar char="•"/>
            </a:pPr>
            <a:r>
              <a:rPr lang="en-US"/>
              <a:t>Purpose: to attract people </a:t>
            </a:r>
            <a:r>
              <a:rPr lang="en-US">
                <a:solidFill>
                  <a:srgbClr val="FF0000"/>
                </a:solidFill>
              </a:rPr>
              <a:t>to share personal or financial data</a:t>
            </a:r>
            <a:r>
              <a:rPr lang="en-US"/>
              <a:t>.</a:t>
            </a:r>
            <a:endParaRPr/>
          </a:p>
          <a:p>
            <a:pPr indent="-285750" lvl="1" marL="742950" rtl="0" algn="l">
              <a:lnSpc>
                <a:spcPct val="80000"/>
              </a:lnSpc>
              <a:spcBef>
                <a:spcPts val="444"/>
              </a:spcBef>
              <a:spcAft>
                <a:spcPts val="0"/>
              </a:spcAft>
              <a:buSzPct val="110000"/>
              <a:buChar char="•"/>
            </a:pPr>
            <a:r>
              <a:rPr lang="en-US"/>
              <a:t>Fake website looks like real website, such as a bank’s.</a:t>
            </a:r>
            <a:endParaRPr/>
          </a:p>
          <a:p>
            <a:pPr indent="-274320" lvl="0" marL="274320" rtl="0" algn="l">
              <a:lnSpc>
                <a:spcPct val="80000"/>
              </a:lnSpc>
              <a:spcBef>
                <a:spcPts val="444"/>
              </a:spcBef>
              <a:spcAft>
                <a:spcPts val="0"/>
              </a:spcAft>
              <a:buSzPct val="110000"/>
              <a:buChar char="•"/>
            </a:pPr>
            <a:r>
              <a:rPr b="1" lang="en-US" sz="2400">
                <a:solidFill>
                  <a:srgbClr val="EB7D5F"/>
                </a:solidFill>
              </a:rPr>
              <a:t>Pharming</a:t>
            </a:r>
            <a:endParaRPr/>
          </a:p>
          <a:p>
            <a:pPr indent="-285750" lvl="1" marL="742950" rtl="0" algn="l">
              <a:spcBef>
                <a:spcPts val="444"/>
              </a:spcBef>
              <a:spcAft>
                <a:spcPts val="0"/>
              </a:spcAft>
              <a:buSzPct val="110000"/>
              <a:buChar char="•"/>
            </a:pPr>
            <a:r>
              <a:rPr lang="en-US"/>
              <a:t>Implanting malicious software on a victim’s computer that </a:t>
            </a:r>
            <a:r>
              <a:rPr lang="en-US">
                <a:solidFill>
                  <a:srgbClr val="FF0000"/>
                </a:solidFill>
              </a:rPr>
              <a:t>redirects the user to an impostor web page </a:t>
            </a:r>
            <a:r>
              <a:rPr lang="en-US"/>
              <a:t>even when the individual types the correct address into his or her browser.</a:t>
            </a:r>
            <a:endParaRPr/>
          </a:p>
          <a:p>
            <a:pPr indent="-285750" lvl="1" marL="742950" rtl="0" algn="l">
              <a:spcBef>
                <a:spcPts val="444"/>
              </a:spcBef>
              <a:spcAft>
                <a:spcPts val="0"/>
              </a:spcAft>
              <a:buSzPct val="110000"/>
              <a:buChar char="•"/>
            </a:pPr>
            <a:r>
              <a:rPr lang="en-US"/>
              <a:t>Use websites with URLs that begin with https://</a:t>
            </a:r>
            <a:endParaRPr/>
          </a:p>
          <a:p>
            <a:pPr indent="-285750" lvl="1" marL="742950" rtl="0" algn="l">
              <a:spcBef>
                <a:spcPts val="444"/>
              </a:spcBef>
              <a:spcAft>
                <a:spcPts val="0"/>
              </a:spcAft>
              <a:buSzPct val="110000"/>
              <a:buChar char="•"/>
            </a:pPr>
            <a:r>
              <a:rPr lang="en-US"/>
              <a:t>Some spyware removal programs can correct the corruption.</a:t>
            </a:r>
            <a:endParaRPr/>
          </a:p>
          <a:p>
            <a:pPr indent="-130683" lvl="1" marL="742950" rtl="0" algn="l">
              <a:spcBef>
                <a:spcPts val="444"/>
              </a:spcBef>
              <a:spcAft>
                <a:spcPts val="0"/>
              </a:spcAft>
              <a:buSzPct val="110000"/>
              <a:buNone/>
            </a:pPr>
            <a:r>
              <a:t/>
            </a:r>
            <a:endParaRPr/>
          </a:p>
          <a:p>
            <a:pPr indent="-93408" lvl="0" marL="274320" rtl="0" algn="l">
              <a:spcBef>
                <a:spcPts val="518"/>
              </a:spcBef>
              <a:spcAft>
                <a:spcPts val="0"/>
              </a:spcAft>
              <a:buSzPct val="110000"/>
              <a:buNone/>
            </a:pPr>
            <a:r>
              <a:t/>
            </a:r>
            <a:endParaRPr/>
          </a:p>
        </p:txBody>
      </p:sp>
      <p:sp>
        <p:nvSpPr>
          <p:cNvPr id="544" name="Google Shape;544;p47"/>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545" name="Google Shape;545;p47"/>
          <p:cNvPicPr preferRelativeResize="0"/>
          <p:nvPr/>
        </p:nvPicPr>
        <p:blipFill rotWithShape="1">
          <a:blip r:embed="rId3">
            <a:alphaModFix/>
          </a:blip>
          <a:srcRect b="0" l="0" r="0" t="0"/>
          <a:stretch/>
        </p:blipFill>
        <p:spPr>
          <a:xfrm>
            <a:off x="9456751" y="2537632"/>
            <a:ext cx="2011680" cy="1632335"/>
          </a:xfrm>
          <a:prstGeom prst="rect">
            <a:avLst/>
          </a:prstGeom>
          <a:noFill/>
          <a:ln>
            <a:noFill/>
          </a:ln>
        </p:spPr>
      </p:pic>
      <p:sp>
        <p:nvSpPr>
          <p:cNvPr id="546" name="Google Shape;546;p47"/>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
        <p:nvSpPr>
          <p:cNvPr id="547" name="Google Shape;547;p47"/>
          <p:cNvSpPr txBox="1"/>
          <p:nvPr/>
        </p:nvSpPr>
        <p:spPr>
          <a:xfrm>
            <a:off x="1506071" y="373710"/>
            <a:ext cx="10588698" cy="815009"/>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rgbClr val="113B49"/>
              </a:buClr>
              <a:buSzPts val="3600"/>
              <a:buFont typeface="Libre Franklin Medium"/>
              <a:buNone/>
            </a:pPr>
            <a:r>
              <a:rPr b="1" lang="en-US" sz="3600" cap="none">
                <a:solidFill>
                  <a:srgbClr val="113B49"/>
                </a:solidFill>
                <a:latin typeface="Libre Franklin Medium"/>
                <a:ea typeface="Libre Franklin Medium"/>
                <a:cs typeface="Libre Franklin Medium"/>
                <a:sym typeface="Libre Franklin Medium"/>
              </a:rPr>
              <a:t>Spoofing, Phishing, Pharming </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1" name="Shape 551"/>
        <p:cNvGrpSpPr/>
        <p:nvPr/>
      </p:nvGrpSpPr>
      <p:grpSpPr>
        <a:xfrm>
          <a:off x="0" y="0"/>
          <a:ext cx="0" cy="0"/>
          <a:chOff x="0" y="0"/>
          <a:chExt cx="0" cy="0"/>
        </a:xfrm>
      </p:grpSpPr>
      <p:sp>
        <p:nvSpPr>
          <p:cNvPr id="552" name="Google Shape;552;p48"/>
          <p:cNvSpPr txBox="1"/>
          <p:nvPr>
            <p:ph idx="1" type="body"/>
          </p:nvPr>
        </p:nvSpPr>
        <p:spPr>
          <a:xfrm>
            <a:off x="2074225" y="1817225"/>
            <a:ext cx="9508175" cy="4308938"/>
          </a:xfrm>
          <a:prstGeom prst="rect">
            <a:avLst/>
          </a:prstGeom>
          <a:noFill/>
          <a:ln>
            <a:noFill/>
          </a:ln>
        </p:spPr>
        <p:txBody>
          <a:bodyPr anchorCtr="0" anchor="t" bIns="45700" lIns="91425" spcFirstLastPara="1" rIns="91425" wrap="square" tIns="45700">
            <a:normAutofit fontScale="92500"/>
          </a:bodyPr>
          <a:lstStyle/>
          <a:p>
            <a:pPr indent="-274320" lvl="0" marL="274320" rtl="0" algn="l">
              <a:spcBef>
                <a:spcPts val="0"/>
              </a:spcBef>
              <a:spcAft>
                <a:spcPts val="0"/>
              </a:spcAft>
              <a:buSzPct val="110000"/>
              <a:buChar char="•"/>
            </a:pPr>
            <a:r>
              <a:rPr b="1" lang="en-US">
                <a:solidFill>
                  <a:srgbClr val="FF0000"/>
                </a:solidFill>
              </a:rPr>
              <a:t>Cookies</a:t>
            </a:r>
            <a:r>
              <a:rPr lang="en-US"/>
              <a:t> are little text files—such as your username, password, and preferences—left on your hard disk by websites you visit. The websites retrieve the data when you visit again.</a:t>
            </a:r>
            <a:endParaRPr/>
          </a:p>
          <a:p>
            <a:pPr indent="-274320" lvl="0" marL="274320" rtl="0" algn="l">
              <a:spcBef>
                <a:spcPts val="518"/>
              </a:spcBef>
              <a:spcAft>
                <a:spcPts val="0"/>
              </a:spcAft>
              <a:buSzPct val="110000"/>
              <a:buChar char="•"/>
            </a:pPr>
            <a:r>
              <a:rPr b="1" lang="en-US">
                <a:solidFill>
                  <a:srgbClr val="FF0000"/>
                </a:solidFill>
              </a:rPr>
              <a:t>Spyware</a:t>
            </a:r>
            <a:r>
              <a:rPr lang="en-US"/>
              <a:t> is deceptive software that is surreptitiously installed on a computer via the web; once installed on your hard disk, it allows outsiders to gather confidential information without your knowledge.</a:t>
            </a:r>
            <a:endParaRPr/>
          </a:p>
          <a:p>
            <a:pPr indent="-274320" lvl="0" marL="274320" rtl="0" algn="l">
              <a:spcBef>
                <a:spcPts val="518"/>
              </a:spcBef>
              <a:spcAft>
                <a:spcPts val="0"/>
              </a:spcAft>
              <a:buSzPct val="110000"/>
              <a:buChar char="•"/>
            </a:pPr>
            <a:r>
              <a:rPr lang="en-US"/>
              <a:t>There are many forms of malicious software—so-called </a:t>
            </a:r>
            <a:r>
              <a:rPr b="1" lang="en-US">
                <a:solidFill>
                  <a:srgbClr val="FF0000"/>
                </a:solidFill>
              </a:rPr>
              <a:t>malware</a:t>
            </a:r>
            <a:r>
              <a:rPr lang="en-US"/>
              <a:t>— that can harm a computer system, a common danger being viruses.</a:t>
            </a:r>
            <a:endParaRPr/>
          </a:p>
        </p:txBody>
      </p:sp>
      <p:sp>
        <p:nvSpPr>
          <p:cNvPr id="553" name="Google Shape;553;p48"/>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
        <p:nvSpPr>
          <p:cNvPr id="554" name="Google Shape;554;p48"/>
          <p:cNvSpPr txBox="1"/>
          <p:nvPr/>
        </p:nvSpPr>
        <p:spPr>
          <a:xfrm>
            <a:off x="1506071" y="373710"/>
            <a:ext cx="10588698" cy="815009"/>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rgbClr val="113B49"/>
              </a:buClr>
              <a:buSzPts val="3600"/>
              <a:buFont typeface="Libre Franklin Medium"/>
              <a:buNone/>
            </a:pPr>
            <a:r>
              <a:rPr b="1" lang="en-US" sz="3600" cap="none">
                <a:solidFill>
                  <a:srgbClr val="113B49"/>
                </a:solidFill>
                <a:latin typeface="Libre Franklin Medium"/>
                <a:ea typeface="Libre Franklin Medium"/>
                <a:cs typeface="Libre Franklin Medium"/>
                <a:sym typeface="Libre Franklin Medium"/>
              </a:rPr>
              <a:t>Cookies, Spyware, Malware </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8" name="Shape 558"/>
        <p:cNvGrpSpPr/>
        <p:nvPr/>
      </p:nvGrpSpPr>
      <p:grpSpPr>
        <a:xfrm>
          <a:off x="0" y="0"/>
          <a:ext cx="0" cy="0"/>
          <a:chOff x="0" y="0"/>
          <a:chExt cx="0" cy="0"/>
        </a:xfrm>
      </p:grpSpPr>
      <p:sp>
        <p:nvSpPr>
          <p:cNvPr id="559" name="Google Shape;559;p49"/>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60" name="Google Shape;560;p49"/>
          <p:cNvSpPr txBox="1"/>
          <p:nvPr/>
        </p:nvSpPr>
        <p:spPr>
          <a:xfrm>
            <a:off x="6946085" y="1538086"/>
            <a:ext cx="3310855" cy="369332"/>
          </a:xfrm>
          <a:prstGeom prst="rect">
            <a:avLst/>
          </a:prstGeom>
          <a:solidFill>
            <a:srgbClr val="C9E7F2"/>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Libre Franklin"/>
                <a:ea typeface="Libre Franklin"/>
                <a:cs typeface="Libre Franklin"/>
                <a:sym typeface="Libre Franklin"/>
              </a:rPr>
              <a:t>Phishing examples</a:t>
            </a:r>
            <a:endParaRPr/>
          </a:p>
        </p:txBody>
      </p:sp>
      <p:pic>
        <p:nvPicPr>
          <p:cNvPr id="561" name="Google Shape;561;p49"/>
          <p:cNvPicPr preferRelativeResize="0"/>
          <p:nvPr/>
        </p:nvPicPr>
        <p:blipFill rotWithShape="1">
          <a:blip r:embed="rId3">
            <a:alphaModFix/>
          </a:blip>
          <a:srcRect b="25562" l="0" r="0" t="-4982"/>
          <a:stretch/>
        </p:blipFill>
        <p:spPr>
          <a:xfrm>
            <a:off x="465357" y="1368633"/>
            <a:ext cx="5669280" cy="3969064"/>
          </a:xfrm>
          <a:prstGeom prst="rect">
            <a:avLst/>
          </a:prstGeom>
          <a:noFill/>
          <a:ln>
            <a:noFill/>
          </a:ln>
          <a:effectLst>
            <a:outerShdw blurRad="190500" rotWithShape="0" algn="tl">
              <a:srgbClr val="000000">
                <a:alpha val="69803"/>
              </a:srgbClr>
            </a:outerShdw>
          </a:effectLst>
        </p:spPr>
      </p:pic>
      <p:pic>
        <p:nvPicPr>
          <p:cNvPr id="562" name="Google Shape;562;p49"/>
          <p:cNvPicPr preferRelativeResize="0"/>
          <p:nvPr/>
        </p:nvPicPr>
        <p:blipFill rotWithShape="1">
          <a:blip r:embed="rId4">
            <a:alphaModFix/>
          </a:blip>
          <a:srcRect b="4281" l="1323" r="3419" t="8351"/>
          <a:stretch/>
        </p:blipFill>
        <p:spPr>
          <a:xfrm>
            <a:off x="6172867" y="1033673"/>
            <a:ext cx="6035040" cy="5100443"/>
          </a:xfrm>
          <a:prstGeom prst="rect">
            <a:avLst/>
          </a:prstGeom>
          <a:noFill/>
          <a:ln>
            <a:noFill/>
          </a:ln>
        </p:spPr>
      </p:pic>
      <p:sp>
        <p:nvSpPr>
          <p:cNvPr id="563" name="Google Shape;563;p49"/>
          <p:cNvSpPr txBox="1"/>
          <p:nvPr/>
        </p:nvSpPr>
        <p:spPr>
          <a:xfrm>
            <a:off x="548640" y="5012003"/>
            <a:ext cx="3196424" cy="861774"/>
          </a:xfrm>
          <a:prstGeom prst="rect">
            <a:avLst/>
          </a:prstGeom>
          <a:solidFill>
            <a:schemeClr val="lt1"/>
          </a:solidFill>
          <a:ln cap="flat" cmpd="sng" w="25400">
            <a:solidFill>
              <a:schemeClr val="accent3"/>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chemeClr val="dk1"/>
                </a:solidFill>
                <a:latin typeface="Libre Franklin"/>
                <a:ea typeface="Libre Franklin"/>
                <a:cs typeface="Libre Franklin"/>
                <a:sym typeface="Libre Franklin"/>
              </a:rPr>
              <a:t>"YOUR NET ID ACCOUNT" Phishing Scam (3/31/2013)</a:t>
            </a:r>
            <a:endParaRPr/>
          </a:p>
          <a:p>
            <a:pPr indent="0" lvl="0" marL="0" marR="0" rtl="0" algn="l">
              <a:spcBef>
                <a:spcPts val="0"/>
              </a:spcBef>
              <a:spcAft>
                <a:spcPts val="0"/>
              </a:spcAft>
              <a:buNone/>
            </a:pPr>
            <a:r>
              <a:t/>
            </a:r>
            <a:endParaRPr sz="1800">
              <a:solidFill>
                <a:schemeClr val="dk1"/>
              </a:solidFill>
              <a:latin typeface="Libre Franklin"/>
              <a:ea typeface="Libre Franklin"/>
              <a:cs typeface="Libre Franklin"/>
              <a:sym typeface="Libre Franklin"/>
            </a:endParaRPr>
          </a:p>
        </p:txBody>
      </p:sp>
      <p:sp>
        <p:nvSpPr>
          <p:cNvPr id="564" name="Google Shape;564;p49"/>
          <p:cNvSpPr txBox="1"/>
          <p:nvPr/>
        </p:nvSpPr>
        <p:spPr>
          <a:xfrm>
            <a:off x="6172867" y="6165922"/>
            <a:ext cx="5709037"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400">
                <a:solidFill>
                  <a:schemeClr val="dk1"/>
                </a:solidFill>
                <a:latin typeface="Libre Franklin"/>
                <a:ea typeface="Libre Franklin"/>
                <a:cs typeface="Libre Franklin"/>
                <a:sym typeface="Libre Franklin"/>
              </a:rPr>
              <a:t>https://wiki.library.ucsb.edu/display/SYSPUB/Latest+Phishing+Attempts</a:t>
            </a:r>
            <a:endParaRPr/>
          </a:p>
        </p:txBody>
      </p:sp>
      <p:sp>
        <p:nvSpPr>
          <p:cNvPr id="565" name="Google Shape;565;p49"/>
          <p:cNvSpPr txBox="1"/>
          <p:nvPr/>
        </p:nvSpPr>
        <p:spPr>
          <a:xfrm>
            <a:off x="1506071" y="373710"/>
            <a:ext cx="10588698" cy="815009"/>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rgbClr val="113B49"/>
              </a:buClr>
              <a:buSzPts val="3600"/>
              <a:buFont typeface="Libre Franklin Medium"/>
              <a:buNone/>
            </a:pPr>
            <a:r>
              <a:rPr b="1" lang="en-US" sz="3600" cap="none">
                <a:solidFill>
                  <a:srgbClr val="113B49"/>
                </a:solidFill>
                <a:latin typeface="Libre Franklin Medium"/>
                <a:ea typeface="Libre Franklin Medium"/>
                <a:cs typeface="Libre Franklin Medium"/>
                <a:sym typeface="Libre Franklin Medium"/>
              </a:rPr>
              <a:t>Phishing Examples </a:t>
            </a:r>
            <a:endParaRPr/>
          </a:p>
        </p:txBody>
      </p:sp>
      <p:sp>
        <p:nvSpPr>
          <p:cNvPr id="566" name="Google Shape;566;p49"/>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5"/>
          <p:cNvSpPr txBox="1"/>
          <p:nvPr>
            <p:ph type="title"/>
          </p:nvPr>
        </p:nvSpPr>
        <p:spPr>
          <a:xfrm>
            <a:off x="3657600" y="2303946"/>
            <a:ext cx="8423564" cy="181915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Clr>
                <a:schemeClr val="lt1"/>
              </a:buClr>
              <a:buSzPts val="5400"/>
              <a:buFont typeface="Libre Franklin Medium"/>
              <a:buNone/>
            </a:pPr>
            <a:r>
              <a:rPr lang="en-US"/>
              <a:t>2.1 Connecting to </a:t>
            </a:r>
            <a:br>
              <a:rPr lang="en-US"/>
            </a:br>
            <a:r>
              <a:rPr lang="en-US"/>
              <a:t>the Internet</a:t>
            </a:r>
            <a:endParaRPr/>
          </a:p>
        </p:txBody>
      </p:sp>
      <p:sp>
        <p:nvSpPr>
          <p:cNvPr id="165" name="Google Shape;165;p5"/>
          <p:cNvSpPr txBox="1"/>
          <p:nvPr>
            <p:ph idx="1" type="body"/>
          </p:nvPr>
        </p:nvSpPr>
        <p:spPr>
          <a:xfrm>
            <a:off x="3811423" y="4337986"/>
            <a:ext cx="5725683" cy="131078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SzPts val="3520"/>
              <a:buFont typeface="Libre Franklin Medium"/>
              <a:buNone/>
            </a:pPr>
            <a:r>
              <a:rPr lang="en-US"/>
              <a:t>Narrowband, Broadband, </a:t>
            </a:r>
            <a:endParaRPr/>
          </a:p>
          <a:p>
            <a:pPr indent="0" lvl="0" marL="0" rtl="0" algn="l">
              <a:spcBef>
                <a:spcPts val="640"/>
              </a:spcBef>
              <a:spcAft>
                <a:spcPts val="0"/>
              </a:spcAft>
              <a:buSzPts val="3520"/>
              <a:buFont typeface="Libre Franklin Medium"/>
              <a:buNone/>
            </a:pPr>
            <a:r>
              <a:rPr lang="en-US"/>
              <a:t>&amp; Access Providers</a:t>
            </a:r>
            <a:endParaRPr/>
          </a:p>
        </p:txBody>
      </p:sp>
      <p:sp>
        <p:nvSpPr>
          <p:cNvPr id="166" name="Google Shape;166;p5"/>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67" name="Google Shape;167;p5"/>
          <p:cNvPicPr preferRelativeResize="0"/>
          <p:nvPr/>
        </p:nvPicPr>
        <p:blipFill rotWithShape="1">
          <a:blip r:embed="rId3">
            <a:alphaModFix/>
          </a:blip>
          <a:srcRect b="0" l="0" r="0" t="0"/>
          <a:stretch/>
        </p:blipFill>
        <p:spPr>
          <a:xfrm>
            <a:off x="11242357" y="162877"/>
            <a:ext cx="780015" cy="780015"/>
          </a:xfrm>
          <a:prstGeom prst="rect">
            <a:avLst/>
          </a:prstGeom>
          <a:noFill/>
          <a:ln>
            <a:noFill/>
          </a:ln>
        </p:spPr>
      </p:pic>
      <p:sp>
        <p:nvSpPr>
          <p:cNvPr id="168" name="Google Shape;168;p5"/>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 name="Shape 570"/>
        <p:cNvGrpSpPr/>
        <p:nvPr/>
      </p:nvGrpSpPr>
      <p:grpSpPr>
        <a:xfrm>
          <a:off x="0" y="0"/>
          <a:ext cx="0" cy="0"/>
          <a:chOff x="0" y="0"/>
          <a:chExt cx="0" cy="0"/>
        </a:xfrm>
      </p:grpSpPr>
      <p:pic>
        <p:nvPicPr>
          <p:cNvPr id="571" name="Google Shape;571;p50"/>
          <p:cNvPicPr preferRelativeResize="0"/>
          <p:nvPr/>
        </p:nvPicPr>
        <p:blipFill rotWithShape="1">
          <a:blip r:embed="rId3">
            <a:alphaModFix/>
          </a:blip>
          <a:srcRect b="0" l="0" r="0" t="0"/>
          <a:stretch/>
        </p:blipFill>
        <p:spPr>
          <a:xfrm>
            <a:off x="1486894" y="813911"/>
            <a:ext cx="9676738" cy="5462066"/>
          </a:xfrm>
          <a:prstGeom prst="rect">
            <a:avLst/>
          </a:prstGeom>
          <a:noFill/>
          <a:ln>
            <a:noFill/>
          </a:ln>
        </p:spPr>
      </p:pic>
      <p:sp>
        <p:nvSpPr>
          <p:cNvPr id="572" name="Google Shape;572;p50"/>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 name="Shape 576"/>
        <p:cNvGrpSpPr/>
        <p:nvPr/>
      </p:nvGrpSpPr>
      <p:grpSpPr>
        <a:xfrm>
          <a:off x="0" y="0"/>
          <a:ext cx="0" cy="0"/>
          <a:chOff x="0" y="0"/>
          <a:chExt cx="0" cy="0"/>
        </a:xfrm>
      </p:grpSpPr>
      <p:pic>
        <p:nvPicPr>
          <p:cNvPr id="577" name="Google Shape;577;p51"/>
          <p:cNvPicPr preferRelativeResize="0"/>
          <p:nvPr/>
        </p:nvPicPr>
        <p:blipFill rotWithShape="1">
          <a:blip r:embed="rId3">
            <a:alphaModFix/>
          </a:blip>
          <a:srcRect b="0" l="0" r="0" t="0"/>
          <a:stretch/>
        </p:blipFill>
        <p:spPr>
          <a:xfrm>
            <a:off x="1486656" y="842838"/>
            <a:ext cx="9979126" cy="5632750"/>
          </a:xfrm>
          <a:prstGeom prst="rect">
            <a:avLst/>
          </a:prstGeom>
          <a:noFill/>
          <a:ln>
            <a:noFill/>
          </a:ln>
        </p:spPr>
      </p:pic>
      <p:sp>
        <p:nvSpPr>
          <p:cNvPr id="578" name="Google Shape;578;p51"/>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sp>
        <p:nvSpPr>
          <p:cNvPr id="583" name="Google Shape;583;p52"/>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
        <p:nvSpPr>
          <p:cNvPr id="584" name="Google Shape;584;p52"/>
          <p:cNvSpPr txBox="1"/>
          <p:nvPr/>
        </p:nvSpPr>
        <p:spPr>
          <a:xfrm>
            <a:off x="1606162" y="1876508"/>
            <a:ext cx="9136049" cy="3693319"/>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1800"/>
              <a:buFont typeface="Arial"/>
              <a:buChar char="•"/>
            </a:pPr>
            <a:r>
              <a:rPr lang="en-US" sz="1800">
                <a:solidFill>
                  <a:schemeClr val="dk1"/>
                </a:solidFill>
                <a:latin typeface="Libre Franklin"/>
                <a:ea typeface="Libre Franklin"/>
                <a:cs typeface="Libre Franklin"/>
                <a:sym typeface="Libre Franklin"/>
              </a:rPr>
              <a:t>UU ITE No 11 Tahun 2008</a:t>
            </a:r>
            <a:endParaRPr/>
          </a:p>
          <a:p>
            <a:pPr indent="-285750" lvl="0" marL="285750" marR="0" rtl="0" algn="l">
              <a:spcBef>
                <a:spcPts val="0"/>
              </a:spcBef>
              <a:spcAft>
                <a:spcPts val="0"/>
              </a:spcAft>
              <a:buClr>
                <a:schemeClr val="dk1"/>
              </a:buClr>
              <a:buSzPts val="1800"/>
              <a:buFont typeface="Arial"/>
              <a:buChar char="•"/>
            </a:pPr>
            <a:r>
              <a:rPr lang="en-US" sz="1800">
                <a:solidFill>
                  <a:schemeClr val="dk1"/>
                </a:solidFill>
                <a:latin typeface="Libre Franklin"/>
                <a:ea typeface="Libre Franklin"/>
                <a:cs typeface="Libre Franklin"/>
                <a:sym typeface="Libre Franklin"/>
              </a:rPr>
              <a:t>UU No. 19 Tahun 2016. Perubahan Atas Undang-Undang Nomor 11 Tahun 2008 Tentang Informasi Dan Transaksi Elektronik</a:t>
            </a:r>
            <a:endParaRPr sz="1800">
              <a:solidFill>
                <a:schemeClr val="dk1"/>
              </a:solidFill>
              <a:latin typeface="Libre Franklin"/>
              <a:ea typeface="Libre Franklin"/>
              <a:cs typeface="Libre Franklin"/>
              <a:sym typeface="Libre Franklin"/>
            </a:endParaRPr>
          </a:p>
          <a:p>
            <a:pPr indent="-285750" lvl="0" marL="285750" marR="0" rtl="0" algn="l">
              <a:spcBef>
                <a:spcPts val="0"/>
              </a:spcBef>
              <a:spcAft>
                <a:spcPts val="0"/>
              </a:spcAft>
              <a:buClr>
                <a:schemeClr val="dk1"/>
              </a:buClr>
              <a:buSzPts val="1800"/>
              <a:buFont typeface="Arial"/>
              <a:buChar char="•"/>
            </a:pPr>
            <a:r>
              <a:rPr lang="en-US" sz="1800">
                <a:solidFill>
                  <a:schemeClr val="dk1"/>
                </a:solidFill>
                <a:latin typeface="Libre Franklin"/>
                <a:ea typeface="Libre Franklin"/>
                <a:cs typeface="Libre Franklin"/>
                <a:sym typeface="Libre Franklin"/>
              </a:rPr>
              <a:t>SE-14/MK.1/2017 Tentang Pencegahan dan Penanganan Ancaman Malware Khususnya Ransomware Jenis "Wannacry"</a:t>
            </a:r>
            <a:endParaRPr/>
          </a:p>
          <a:p>
            <a:pPr indent="-285750" lvl="0" marL="285750" marR="0" rtl="0" algn="l">
              <a:spcBef>
                <a:spcPts val="0"/>
              </a:spcBef>
              <a:spcAft>
                <a:spcPts val="0"/>
              </a:spcAft>
              <a:buClr>
                <a:schemeClr val="dk1"/>
              </a:buClr>
              <a:buSzPts val="1800"/>
              <a:buFont typeface="Arial"/>
              <a:buChar char="•"/>
            </a:pPr>
            <a:r>
              <a:rPr lang="en-US" sz="1800">
                <a:solidFill>
                  <a:schemeClr val="dk1"/>
                </a:solidFill>
                <a:latin typeface="Libre Franklin"/>
                <a:ea typeface="Libre Franklin"/>
                <a:cs typeface="Libre Franklin"/>
                <a:sym typeface="Libre Franklin"/>
              </a:rPr>
              <a:t>SE-26/MK.1/2017 Tentang Pencegahan Terhadap Ancaman Malware Jenis "Mamba" dan "Locky"</a:t>
            </a:r>
            <a:endParaRPr/>
          </a:p>
          <a:p>
            <a:pPr indent="-285750" lvl="0" marL="285750" marR="0" rtl="0" algn="l">
              <a:spcBef>
                <a:spcPts val="0"/>
              </a:spcBef>
              <a:spcAft>
                <a:spcPts val="0"/>
              </a:spcAft>
              <a:buClr>
                <a:schemeClr val="dk1"/>
              </a:buClr>
              <a:buSzPts val="1800"/>
              <a:buFont typeface="Arial"/>
              <a:buChar char="•"/>
            </a:pPr>
            <a:r>
              <a:rPr lang="en-US" sz="1800">
                <a:solidFill>
                  <a:schemeClr val="dk1"/>
                </a:solidFill>
                <a:latin typeface="Libre Franklin"/>
                <a:ea typeface="Libre Franklin"/>
                <a:cs typeface="Libre Franklin"/>
                <a:sym typeface="Libre Franklin"/>
              </a:rPr>
              <a:t>SE-22/MK.1/2017 Tentang Pencegahan dan Penanganan Ancaman Malware Jenis "Petya"</a:t>
            </a:r>
            <a:endParaRPr/>
          </a:p>
          <a:p>
            <a:pPr indent="-285750" lvl="0" marL="285750" marR="0" rtl="0" algn="l">
              <a:spcBef>
                <a:spcPts val="0"/>
              </a:spcBef>
              <a:spcAft>
                <a:spcPts val="0"/>
              </a:spcAft>
              <a:buClr>
                <a:schemeClr val="dk1"/>
              </a:buClr>
              <a:buSzPts val="1800"/>
              <a:buFont typeface="Arial"/>
              <a:buChar char="•"/>
            </a:pPr>
            <a:r>
              <a:rPr lang="en-US" sz="1800">
                <a:solidFill>
                  <a:schemeClr val="dk1"/>
                </a:solidFill>
                <a:latin typeface="Libre Franklin"/>
                <a:ea typeface="Libre Franklin"/>
                <a:cs typeface="Libre Franklin"/>
                <a:sym typeface="Libre Franklin"/>
              </a:rPr>
              <a:t>SE-33/MK.1/2014 Pengelolaan dan Penggunaan Surat Elektronik Resmi di Lingkungan Kementerian Keuangan</a:t>
            </a:r>
            <a:endParaRPr sz="1800">
              <a:solidFill>
                <a:schemeClr val="dk1"/>
              </a:solidFill>
              <a:latin typeface="Libre Franklin"/>
              <a:ea typeface="Libre Franklin"/>
              <a:cs typeface="Libre Franklin"/>
              <a:sym typeface="Libre Franklin"/>
            </a:endParaRPr>
          </a:p>
          <a:p>
            <a:pPr indent="-285750" lvl="0" marL="285750" marR="0" rtl="0" algn="l">
              <a:spcBef>
                <a:spcPts val="0"/>
              </a:spcBef>
              <a:spcAft>
                <a:spcPts val="0"/>
              </a:spcAft>
              <a:buClr>
                <a:schemeClr val="dk1"/>
              </a:buClr>
              <a:buSzPts val="1800"/>
              <a:buFont typeface="Arial"/>
              <a:buChar char="•"/>
            </a:pPr>
            <a:r>
              <a:rPr lang="en-US" sz="1800">
                <a:solidFill>
                  <a:schemeClr val="dk1"/>
                </a:solidFill>
                <a:latin typeface="Libre Franklin"/>
                <a:ea typeface="Libre Franklin"/>
                <a:cs typeface="Libre Franklin"/>
                <a:sym typeface="Libre Franklin"/>
              </a:rPr>
              <a:t>KMK-552/KMK.01/2018 Tentang Penggunaan Akun dan Kata Sandi, Surat Elektronik, Intranet dan Internet di Lingkungan Kementerian Keuangan</a:t>
            </a:r>
            <a:endParaRPr sz="1800">
              <a:solidFill>
                <a:schemeClr val="dk1"/>
              </a:solidFill>
              <a:latin typeface="Libre Franklin"/>
              <a:ea typeface="Libre Franklin"/>
              <a:cs typeface="Libre Franklin"/>
              <a:sym typeface="Libre Franklin"/>
            </a:endParaRPr>
          </a:p>
        </p:txBody>
      </p:sp>
      <p:sp>
        <p:nvSpPr>
          <p:cNvPr id="585" name="Google Shape;585;p52"/>
          <p:cNvSpPr txBox="1"/>
          <p:nvPr/>
        </p:nvSpPr>
        <p:spPr>
          <a:xfrm>
            <a:off x="1506071" y="373710"/>
            <a:ext cx="10588698" cy="815009"/>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rgbClr val="113B49"/>
              </a:buClr>
              <a:buSzPts val="3600"/>
              <a:buFont typeface="Libre Franklin Medium"/>
              <a:buNone/>
            </a:pPr>
            <a:r>
              <a:rPr b="1" lang="en-US" sz="3600" cap="none">
                <a:solidFill>
                  <a:srgbClr val="113B49"/>
                </a:solidFill>
                <a:latin typeface="Libre Franklin Medium"/>
                <a:ea typeface="Libre Franklin Medium"/>
                <a:cs typeface="Libre Franklin Medium"/>
                <a:sym typeface="Libre Franklin Medium"/>
              </a:rPr>
              <a:t>Peraturan pendukung</a:t>
            </a:r>
            <a:endParaRPr b="1" sz="3600" cap="none">
              <a:solidFill>
                <a:srgbClr val="113B49"/>
              </a:solidFill>
              <a:latin typeface="Libre Franklin Medium"/>
              <a:ea typeface="Libre Franklin Medium"/>
              <a:cs typeface="Libre Franklin Medium"/>
              <a:sym typeface="Libre Franklin Medium"/>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6"/>
          <p:cNvSpPr txBox="1"/>
          <p:nvPr>
            <p:ph idx="1" type="body"/>
          </p:nvPr>
        </p:nvSpPr>
        <p:spPr>
          <a:xfrm>
            <a:off x="1666614" y="1817225"/>
            <a:ext cx="9915785" cy="430893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SzPts val="2640"/>
              <a:buNone/>
            </a:pPr>
            <a:r>
              <a:rPr b="1" i="1" lang="en-US" sz="2400">
                <a:solidFill>
                  <a:srgbClr val="1A596E"/>
                </a:solidFill>
              </a:rPr>
              <a:t>However you connect to the Internet, the bandwidth will determine the speed of your connection.</a:t>
            </a:r>
            <a:endParaRPr/>
          </a:p>
          <a:p>
            <a:pPr indent="0" lvl="0" marL="0" rtl="0" algn="l">
              <a:spcBef>
                <a:spcPts val="480"/>
              </a:spcBef>
              <a:spcAft>
                <a:spcPts val="0"/>
              </a:spcAft>
              <a:buSzPts val="2640"/>
              <a:buNone/>
            </a:pPr>
            <a:r>
              <a:t/>
            </a:r>
            <a:endParaRPr b="1" i="1" sz="2400">
              <a:solidFill>
                <a:srgbClr val="1A596E"/>
              </a:solidFill>
            </a:endParaRPr>
          </a:p>
          <a:p>
            <a:pPr indent="-274320" lvl="0" marL="274320" rtl="0" algn="l">
              <a:lnSpc>
                <a:spcPct val="90000"/>
              </a:lnSpc>
              <a:spcBef>
                <a:spcPts val="600"/>
              </a:spcBef>
              <a:spcAft>
                <a:spcPts val="0"/>
              </a:spcAft>
              <a:buSzPts val="3080"/>
              <a:buChar char="•"/>
            </a:pPr>
            <a:r>
              <a:rPr b="1" i="1" lang="en-US">
                <a:solidFill>
                  <a:srgbClr val="EB7D5F"/>
                </a:solidFill>
              </a:rPr>
              <a:t>Bandwidth </a:t>
            </a:r>
            <a:r>
              <a:rPr b="1" i="1" lang="en-US">
                <a:solidFill>
                  <a:srgbClr val="8D2C12"/>
                </a:solidFill>
              </a:rPr>
              <a:t>:</a:t>
            </a:r>
            <a:r>
              <a:rPr b="1" lang="en-US">
                <a:solidFill>
                  <a:srgbClr val="8D2C12"/>
                </a:solidFill>
              </a:rPr>
              <a:t> </a:t>
            </a:r>
            <a:r>
              <a:rPr lang="en-US"/>
              <a:t>Expresses how much data can be sent through a communications channel in a given amount of time.</a:t>
            </a:r>
            <a:endParaRPr/>
          </a:p>
          <a:p>
            <a:pPr indent="-274320" lvl="0" marL="274320" rtl="0" algn="l">
              <a:lnSpc>
                <a:spcPct val="90000"/>
              </a:lnSpc>
              <a:spcBef>
                <a:spcPts val="1200"/>
              </a:spcBef>
              <a:spcAft>
                <a:spcPts val="0"/>
              </a:spcAft>
              <a:buSzPts val="3080"/>
              <a:buChar char="•"/>
            </a:pPr>
            <a:r>
              <a:rPr b="1" i="1" lang="en-US">
                <a:solidFill>
                  <a:srgbClr val="EB7D5F"/>
                </a:solidFill>
              </a:rPr>
              <a:t>Baseband:</a:t>
            </a:r>
            <a:r>
              <a:rPr i="1" lang="en-US"/>
              <a:t> </a:t>
            </a:r>
            <a:r>
              <a:rPr lang="en-US"/>
              <a:t>Slow type of connection that allows                      only one signal to be transmitted at a time.</a:t>
            </a:r>
            <a:endParaRPr/>
          </a:p>
          <a:p>
            <a:pPr indent="-274320" lvl="0" marL="274320" rtl="0" algn="l">
              <a:lnSpc>
                <a:spcPct val="90000"/>
              </a:lnSpc>
              <a:spcBef>
                <a:spcPts val="1200"/>
              </a:spcBef>
              <a:spcAft>
                <a:spcPts val="0"/>
              </a:spcAft>
              <a:buSzPts val="3080"/>
              <a:buChar char="•"/>
            </a:pPr>
            <a:r>
              <a:rPr b="1" i="1" lang="en-US">
                <a:solidFill>
                  <a:srgbClr val="EB7D5F"/>
                </a:solidFill>
              </a:rPr>
              <a:t>Broadband:</a:t>
            </a:r>
            <a:r>
              <a:rPr b="1" i="1" lang="en-US">
                <a:solidFill>
                  <a:srgbClr val="8D2C12"/>
                </a:solidFill>
              </a:rPr>
              <a:t> </a:t>
            </a:r>
            <a:r>
              <a:rPr lang="en-US"/>
              <a:t>High-speed connections.</a:t>
            </a:r>
            <a:endParaRPr/>
          </a:p>
        </p:txBody>
      </p:sp>
      <p:sp>
        <p:nvSpPr>
          <p:cNvPr id="174" name="Google Shape;174;p6"/>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75" name="Google Shape;175;p6"/>
          <p:cNvPicPr preferRelativeResize="0"/>
          <p:nvPr/>
        </p:nvPicPr>
        <p:blipFill rotWithShape="1">
          <a:blip r:embed="rId3">
            <a:alphaModFix/>
          </a:blip>
          <a:srcRect b="0" l="0" r="0" t="0"/>
          <a:stretch/>
        </p:blipFill>
        <p:spPr>
          <a:xfrm>
            <a:off x="9723120" y="4096496"/>
            <a:ext cx="2468880" cy="1649210"/>
          </a:xfrm>
          <a:prstGeom prst="rect">
            <a:avLst/>
          </a:prstGeom>
          <a:noFill/>
          <a:ln>
            <a:noFill/>
          </a:ln>
        </p:spPr>
      </p:pic>
      <p:sp>
        <p:nvSpPr>
          <p:cNvPr id="176" name="Google Shape;176;p6"/>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7"/>
          <p:cNvSpPr txBox="1"/>
          <p:nvPr>
            <p:ph idx="1" type="body"/>
          </p:nvPr>
        </p:nvSpPr>
        <p:spPr>
          <a:xfrm>
            <a:off x="1610688" y="1817225"/>
            <a:ext cx="9971713" cy="4308938"/>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3080"/>
              <a:buChar char="•"/>
            </a:pPr>
            <a:r>
              <a:rPr lang="en-US"/>
              <a:t>Physical connection to Internet—wired or wireless?</a:t>
            </a:r>
            <a:endParaRPr/>
          </a:p>
          <a:p>
            <a:pPr indent="-342900" lvl="2" marL="685800" rtl="0" algn="l">
              <a:spcBef>
                <a:spcPts val="480"/>
              </a:spcBef>
              <a:spcAft>
                <a:spcPts val="0"/>
              </a:spcAft>
              <a:buSzPts val="2040"/>
              <a:buChar char="•"/>
            </a:pPr>
            <a:r>
              <a:rPr lang="en-US" sz="2400"/>
              <a:t>Telephone [dial-up] modem</a:t>
            </a:r>
            <a:endParaRPr/>
          </a:p>
          <a:p>
            <a:pPr indent="-342900" lvl="2" marL="685800" rtl="0" algn="l">
              <a:spcBef>
                <a:spcPts val="480"/>
              </a:spcBef>
              <a:spcAft>
                <a:spcPts val="0"/>
              </a:spcAft>
              <a:buSzPts val="2040"/>
              <a:buChar char="•"/>
            </a:pPr>
            <a:r>
              <a:rPr lang="en-US" sz="2400"/>
              <a:t>High-speed phone line—DSL, T1/T3</a:t>
            </a:r>
            <a:endParaRPr/>
          </a:p>
          <a:p>
            <a:pPr indent="-342900" lvl="2" marL="685800" rtl="0" algn="l">
              <a:spcBef>
                <a:spcPts val="480"/>
              </a:spcBef>
              <a:spcAft>
                <a:spcPts val="0"/>
              </a:spcAft>
              <a:buSzPts val="2040"/>
              <a:buChar char="•"/>
            </a:pPr>
            <a:r>
              <a:rPr lang="en-US" sz="2400"/>
              <a:t>Cable modem</a:t>
            </a:r>
            <a:endParaRPr/>
          </a:p>
          <a:p>
            <a:pPr indent="-342900" lvl="2" marL="685800" rtl="0" algn="l">
              <a:spcBef>
                <a:spcPts val="480"/>
              </a:spcBef>
              <a:spcAft>
                <a:spcPts val="0"/>
              </a:spcAft>
              <a:buSzPts val="2040"/>
              <a:buChar char="•"/>
            </a:pPr>
            <a:r>
              <a:rPr lang="en-US" sz="2400"/>
              <a:t>Wireless—satellite and other through-the-air links (</a:t>
            </a:r>
            <a:r>
              <a:rPr lang="en-US" sz="2000"/>
              <a:t>Wi-Fi, 3G, &amp; 4G)</a:t>
            </a:r>
            <a:endParaRPr/>
          </a:p>
          <a:p>
            <a:pPr indent="-342900" lvl="2" marL="685800" rtl="0" algn="l">
              <a:spcBef>
                <a:spcPts val="480"/>
              </a:spcBef>
              <a:spcAft>
                <a:spcPts val="0"/>
              </a:spcAft>
              <a:buSzPts val="2040"/>
              <a:buChar char="•"/>
            </a:pPr>
            <a:r>
              <a:rPr lang="en-US" sz="2400"/>
              <a:t>Internet Access Providers</a:t>
            </a:r>
            <a:endParaRPr/>
          </a:p>
        </p:txBody>
      </p:sp>
      <p:sp>
        <p:nvSpPr>
          <p:cNvPr id="182" name="Google Shape;182;p7"/>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C:\Users\user\AppData\Local\Microsoft\Windows\Temporary Internet Files\Content.IE5\14NT4GSZ\MP900423067[1].jpg" id="183" name="Google Shape;183;p7"/>
          <p:cNvPicPr preferRelativeResize="0"/>
          <p:nvPr/>
        </p:nvPicPr>
        <p:blipFill rotWithShape="1">
          <a:blip r:embed="rId3">
            <a:alphaModFix/>
          </a:blip>
          <a:srcRect b="22838" l="0" r="0" t="0"/>
          <a:stretch/>
        </p:blipFill>
        <p:spPr>
          <a:xfrm>
            <a:off x="8314372" y="646681"/>
            <a:ext cx="1860551" cy="1057275"/>
          </a:xfrm>
          <a:prstGeom prst="roundRect">
            <a:avLst>
              <a:gd fmla="val 8594" name="adj"/>
            </a:avLst>
          </a:prstGeom>
          <a:solidFill>
            <a:srgbClr val="ECECEC"/>
          </a:solidFill>
          <a:ln>
            <a:noFill/>
          </a:ln>
          <a:effectLst>
            <a:reflection blurRad="0" dir="5400000" dist="5000" endA="0" endPos="28000" kx="0" rotWithShape="0" algn="bl" stA="38000" stPos="0" sy="-100000" ky="0"/>
          </a:effectLst>
        </p:spPr>
      </p:pic>
      <p:pic>
        <p:nvPicPr>
          <p:cNvPr descr="C:\Users\user\AppData\Local\Microsoft\Windows\Temporary Internet Files\Content.IE5\14NT4GSZ\MP900390571[1].jpg" id="184" name="Google Shape;184;p7"/>
          <p:cNvPicPr preferRelativeResize="0"/>
          <p:nvPr/>
        </p:nvPicPr>
        <p:blipFill rotWithShape="1">
          <a:blip r:embed="rId4">
            <a:alphaModFix/>
          </a:blip>
          <a:srcRect b="0" l="0" r="0" t="26161"/>
          <a:stretch/>
        </p:blipFill>
        <p:spPr>
          <a:xfrm rot="960000">
            <a:off x="716396" y="4655415"/>
            <a:ext cx="1788583" cy="706437"/>
          </a:xfrm>
          <a:prstGeom prst="rect">
            <a:avLst/>
          </a:prstGeom>
          <a:noFill/>
          <a:ln>
            <a:noFill/>
          </a:ln>
          <a:effectLst>
            <a:outerShdw blurRad="190500" algn="ctr" dir="2700000" dist="228600">
              <a:srgbClr val="000000">
                <a:alpha val="29803"/>
              </a:srgbClr>
            </a:outerShdw>
          </a:effectLst>
        </p:spPr>
      </p:pic>
      <p:pic>
        <p:nvPicPr>
          <p:cNvPr descr="C:\Users\user\AppData\Local\Microsoft\Windows\Temporary Internet Files\Content.IE5\NJ54PAKZ\MP900390569[1].jpg" id="185" name="Google Shape;185;p7"/>
          <p:cNvPicPr preferRelativeResize="0"/>
          <p:nvPr/>
        </p:nvPicPr>
        <p:blipFill rotWithShape="1">
          <a:blip r:embed="rId5">
            <a:alphaModFix/>
          </a:blip>
          <a:srcRect b="8115" l="0" r="0" t="6870"/>
          <a:stretch/>
        </p:blipFill>
        <p:spPr>
          <a:xfrm>
            <a:off x="2119274" y="5379586"/>
            <a:ext cx="1879600" cy="855662"/>
          </a:xfrm>
          <a:prstGeom prst="rect">
            <a:avLst/>
          </a:prstGeom>
          <a:noFill/>
          <a:ln>
            <a:noFill/>
          </a:ln>
          <a:effectLst>
            <a:outerShdw blurRad="107950" algn="ctr" dir="5400000" dist="12700">
              <a:srgbClr val="000000"/>
            </a:outerShdw>
          </a:effectLst>
        </p:spPr>
      </p:pic>
      <p:sp>
        <p:nvSpPr>
          <p:cNvPr id="186" name="Google Shape;186;p7"/>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8"/>
          <p:cNvSpPr txBox="1"/>
          <p:nvPr>
            <p:ph idx="1" type="body"/>
          </p:nvPr>
        </p:nvSpPr>
        <p:spPr>
          <a:xfrm>
            <a:off x="1644243" y="1817225"/>
            <a:ext cx="9938156" cy="4541630"/>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3080"/>
              <a:buChar char="•"/>
            </a:pPr>
            <a:r>
              <a:rPr b="1" lang="en-US"/>
              <a:t>Data Transmission Speeds</a:t>
            </a:r>
            <a:endParaRPr/>
          </a:p>
          <a:p>
            <a:pPr indent="-285750" lvl="1" marL="742950" rtl="0" algn="l">
              <a:spcBef>
                <a:spcPts val="480"/>
              </a:spcBef>
              <a:spcAft>
                <a:spcPts val="0"/>
              </a:spcAft>
              <a:buSzPts val="2640"/>
              <a:buChar char="•"/>
            </a:pPr>
            <a:r>
              <a:rPr lang="en-US"/>
              <a:t>Originally measured </a:t>
            </a:r>
            <a:r>
              <a:rPr lang="en-US">
                <a:solidFill>
                  <a:srgbClr val="EB7D5F"/>
                </a:solidFill>
              </a:rPr>
              <a:t>in </a:t>
            </a:r>
            <a:r>
              <a:rPr b="1" lang="en-US">
                <a:solidFill>
                  <a:srgbClr val="EB7D5F"/>
                </a:solidFill>
              </a:rPr>
              <a:t>bits per second </a:t>
            </a:r>
            <a:r>
              <a:rPr lang="en-US">
                <a:solidFill>
                  <a:srgbClr val="EB7D5F"/>
                </a:solidFill>
              </a:rPr>
              <a:t>(</a:t>
            </a:r>
            <a:r>
              <a:rPr b="1" lang="en-US">
                <a:solidFill>
                  <a:srgbClr val="EB7D5F"/>
                </a:solidFill>
              </a:rPr>
              <a:t>bps</a:t>
            </a:r>
            <a:r>
              <a:rPr lang="en-US"/>
              <a:t>) </a:t>
            </a:r>
            <a:endParaRPr/>
          </a:p>
          <a:p>
            <a:pPr indent="-285750" lvl="1" marL="742950" rtl="0" algn="l">
              <a:spcBef>
                <a:spcPts val="480"/>
              </a:spcBef>
              <a:spcAft>
                <a:spcPts val="0"/>
              </a:spcAft>
              <a:buSzPts val="2640"/>
              <a:buChar char="•"/>
            </a:pPr>
            <a:r>
              <a:rPr lang="en-US"/>
              <a:t>8 bits are needed to send one character, such as </a:t>
            </a:r>
            <a:r>
              <a:rPr b="1" lang="en-US"/>
              <a:t>A</a:t>
            </a:r>
            <a:r>
              <a:rPr lang="en-US"/>
              <a:t> or </a:t>
            </a:r>
            <a:r>
              <a:rPr b="1" lang="en-US"/>
              <a:t>a</a:t>
            </a:r>
            <a:endParaRPr/>
          </a:p>
          <a:p>
            <a:pPr indent="-285750" lvl="1" marL="742950" rtl="0" algn="l">
              <a:spcBef>
                <a:spcPts val="480"/>
              </a:spcBef>
              <a:spcAft>
                <a:spcPts val="0"/>
              </a:spcAft>
              <a:buSzPts val="2640"/>
              <a:buChar char="•"/>
            </a:pPr>
            <a:r>
              <a:rPr b="1" lang="en-US">
                <a:solidFill>
                  <a:srgbClr val="EB7D5F"/>
                </a:solidFill>
              </a:rPr>
              <a:t>Kbp</a:t>
            </a:r>
            <a:r>
              <a:rPr b="1" lang="en-US">
                <a:solidFill>
                  <a:srgbClr val="8D2C12"/>
                </a:solidFill>
              </a:rPr>
              <a:t>s</a:t>
            </a:r>
            <a:r>
              <a:rPr lang="en-US"/>
              <a:t> connections send 1 thousand bits per second</a:t>
            </a:r>
            <a:endParaRPr/>
          </a:p>
          <a:p>
            <a:pPr indent="-285750" lvl="1" marL="742950" rtl="0" algn="l">
              <a:spcBef>
                <a:spcPts val="480"/>
              </a:spcBef>
              <a:spcAft>
                <a:spcPts val="0"/>
              </a:spcAft>
              <a:buSzPts val="2640"/>
              <a:buChar char="•"/>
            </a:pPr>
            <a:r>
              <a:rPr b="1" lang="en-US">
                <a:solidFill>
                  <a:srgbClr val="EB7D5F"/>
                </a:solidFill>
              </a:rPr>
              <a:t>Mbp</a:t>
            </a:r>
            <a:r>
              <a:rPr lang="en-US">
                <a:solidFill>
                  <a:srgbClr val="EB7D5F"/>
                </a:solidFill>
              </a:rPr>
              <a:t>s</a:t>
            </a:r>
            <a:r>
              <a:rPr lang="en-US"/>
              <a:t> connections send 1 million bits per second</a:t>
            </a:r>
            <a:endParaRPr/>
          </a:p>
          <a:p>
            <a:pPr indent="-285750" lvl="1" marL="742950" rtl="0" algn="l">
              <a:spcBef>
                <a:spcPts val="480"/>
              </a:spcBef>
              <a:spcAft>
                <a:spcPts val="0"/>
              </a:spcAft>
              <a:buSzPts val="2640"/>
              <a:buChar char="•"/>
            </a:pPr>
            <a:r>
              <a:rPr b="1" lang="en-US">
                <a:solidFill>
                  <a:srgbClr val="8D2C12"/>
                </a:solidFill>
              </a:rPr>
              <a:t>Gbps</a:t>
            </a:r>
            <a:r>
              <a:rPr lang="en-US"/>
              <a:t> connections send 1 billion bits per second</a:t>
            </a:r>
            <a:endParaRPr/>
          </a:p>
          <a:p>
            <a:pPr indent="-57150" lvl="1" marL="57150" rtl="0" algn="l">
              <a:spcBef>
                <a:spcPts val="1200"/>
              </a:spcBef>
              <a:spcAft>
                <a:spcPts val="0"/>
              </a:spcAft>
              <a:buSzPts val="3080"/>
              <a:buChar char="•"/>
            </a:pPr>
            <a:r>
              <a:rPr b="1" lang="en-US" sz="2800"/>
              <a:t>Uploading &amp; Downloading</a:t>
            </a:r>
            <a:endParaRPr/>
          </a:p>
          <a:p>
            <a:pPr indent="-342900" lvl="2" marL="457200" rtl="0" algn="l">
              <a:spcBef>
                <a:spcPts val="480"/>
              </a:spcBef>
              <a:spcAft>
                <a:spcPts val="0"/>
              </a:spcAft>
              <a:buSzPts val="2640"/>
              <a:buChar char="•"/>
            </a:pPr>
            <a:r>
              <a:rPr b="1" lang="en-US" sz="2400">
                <a:solidFill>
                  <a:srgbClr val="EB7D5F"/>
                </a:solidFill>
              </a:rPr>
              <a:t>Upload</a:t>
            </a:r>
            <a:r>
              <a:rPr lang="en-US" sz="2400"/>
              <a:t>—transmit data from local to remote computer</a:t>
            </a:r>
            <a:endParaRPr/>
          </a:p>
          <a:p>
            <a:pPr indent="-342900" lvl="2" marL="457200" rtl="0" algn="l">
              <a:spcBef>
                <a:spcPts val="480"/>
              </a:spcBef>
              <a:spcAft>
                <a:spcPts val="0"/>
              </a:spcAft>
              <a:buSzPts val="2640"/>
              <a:buChar char="•"/>
            </a:pPr>
            <a:r>
              <a:rPr b="1" lang="en-US" sz="2400">
                <a:solidFill>
                  <a:srgbClr val="EB7D5F"/>
                </a:solidFill>
              </a:rPr>
              <a:t>Download</a:t>
            </a:r>
            <a:r>
              <a:rPr lang="en-US" sz="2400"/>
              <a:t>—transmit data from remote to local computer</a:t>
            </a:r>
            <a:endParaRPr/>
          </a:p>
        </p:txBody>
      </p:sp>
      <p:sp>
        <p:nvSpPr>
          <p:cNvPr id="192" name="Google Shape;192;p8"/>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C:\Users\user\AppData\Local\Microsoft\Windows\Temporary Internet Files\Content.IE5\XGDJ0PHB\MC900349993[1].wmf" id="193" name="Google Shape;193;p8"/>
          <p:cNvPicPr preferRelativeResize="0"/>
          <p:nvPr/>
        </p:nvPicPr>
        <p:blipFill rotWithShape="1">
          <a:blip r:embed="rId3">
            <a:alphaModFix/>
          </a:blip>
          <a:srcRect b="0" l="0" r="0" t="0"/>
          <a:stretch/>
        </p:blipFill>
        <p:spPr>
          <a:xfrm>
            <a:off x="9505952" y="795338"/>
            <a:ext cx="1085849" cy="1371600"/>
          </a:xfrm>
          <a:prstGeom prst="rect">
            <a:avLst/>
          </a:prstGeom>
          <a:noFill/>
          <a:ln>
            <a:noFill/>
          </a:ln>
          <a:effectLst>
            <a:outerShdw blurRad="149987" algn="ctr" dir="8460000" dist="250190">
              <a:srgbClr val="000000">
                <a:alpha val="27843"/>
              </a:srgbClr>
            </a:outerShdw>
          </a:effectLst>
        </p:spPr>
      </p:pic>
      <p:pic>
        <p:nvPicPr>
          <p:cNvPr descr="C:\Users\user\AppData\Local\Microsoft\Windows\Temporary Internet Files\Content.IE5\14NT4GSZ\MM900056578[1].gif" id="194" name="Google Shape;194;p8"/>
          <p:cNvPicPr preferRelativeResize="0"/>
          <p:nvPr/>
        </p:nvPicPr>
        <p:blipFill rotWithShape="1">
          <a:blip r:embed="rId4">
            <a:alphaModFix/>
          </a:blip>
          <a:srcRect b="0" l="0" r="0" t="0"/>
          <a:stretch/>
        </p:blipFill>
        <p:spPr>
          <a:xfrm rot="1020000">
            <a:off x="10380757" y="2478070"/>
            <a:ext cx="1570159" cy="731520"/>
          </a:xfrm>
          <a:prstGeom prst="rect">
            <a:avLst/>
          </a:prstGeom>
          <a:noFill/>
          <a:ln>
            <a:noFill/>
          </a:ln>
          <a:effectLst>
            <a:outerShdw blurRad="149987" algn="ctr" dir="8460000" dist="250190">
              <a:srgbClr val="000000">
                <a:alpha val="27843"/>
              </a:srgbClr>
            </a:outerShdw>
          </a:effectLst>
        </p:spPr>
      </p:pic>
      <p:sp>
        <p:nvSpPr>
          <p:cNvPr id="195" name="Google Shape;195;p8"/>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9"/>
          <p:cNvSpPr txBox="1"/>
          <p:nvPr>
            <p:ph idx="1" type="body"/>
          </p:nvPr>
        </p:nvSpPr>
        <p:spPr>
          <a:xfrm>
            <a:off x="1655428" y="1817225"/>
            <a:ext cx="9926971" cy="4308938"/>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3080"/>
              <a:buChar char="•"/>
            </a:pPr>
            <a:r>
              <a:rPr b="1" lang="en-US"/>
              <a:t>Narrowband</a:t>
            </a:r>
            <a:r>
              <a:rPr lang="en-US"/>
              <a:t> (Dial-Up Modem): Low speed but inexpensive</a:t>
            </a:r>
            <a:endParaRPr/>
          </a:p>
          <a:p>
            <a:pPr indent="-285750" lvl="1" marL="742950" rtl="0" algn="l">
              <a:spcBef>
                <a:spcPts val="480"/>
              </a:spcBef>
              <a:spcAft>
                <a:spcPts val="0"/>
              </a:spcAft>
              <a:buSzPts val="2640"/>
              <a:buChar char="•"/>
            </a:pPr>
            <a:r>
              <a:rPr lang="en-US"/>
              <a:t>Telephone line = narrowband, or low bandwidth, low speed</a:t>
            </a:r>
            <a:endParaRPr/>
          </a:p>
          <a:p>
            <a:pPr indent="-285750" lvl="1" marL="742950" rtl="0" algn="l">
              <a:spcBef>
                <a:spcPts val="480"/>
              </a:spcBef>
              <a:spcAft>
                <a:spcPts val="0"/>
              </a:spcAft>
              <a:buSzPts val="2640"/>
              <a:buChar char="•"/>
            </a:pPr>
            <a:r>
              <a:rPr b="1" lang="en-US">
                <a:solidFill>
                  <a:srgbClr val="EB7D5F"/>
                </a:solidFill>
              </a:rPr>
              <a:t>Dial-up connection</a:t>
            </a:r>
            <a:r>
              <a:rPr lang="en-US"/>
              <a:t>—use of telephone modem to connect to Internet (used mostly in rural areas on </a:t>
            </a:r>
            <a:r>
              <a:rPr b="1" lang="en-US">
                <a:solidFill>
                  <a:srgbClr val="EB7D5F"/>
                </a:solidFill>
              </a:rPr>
              <a:t>POTS,</a:t>
            </a:r>
            <a:r>
              <a:rPr lang="en-US"/>
              <a:t> or plain old telephone system)</a:t>
            </a:r>
            <a:endParaRPr/>
          </a:p>
          <a:p>
            <a:pPr indent="-274320" lvl="0" marL="274320" rtl="0" algn="l">
              <a:spcBef>
                <a:spcPts val="560"/>
              </a:spcBef>
              <a:spcAft>
                <a:spcPts val="0"/>
              </a:spcAft>
              <a:buSzPts val="3080"/>
              <a:buChar char="•"/>
            </a:pPr>
            <a:r>
              <a:rPr b="1" lang="en-US"/>
              <a:t>Telephone Modems</a:t>
            </a:r>
            <a:endParaRPr/>
          </a:p>
          <a:p>
            <a:pPr indent="-285750" lvl="1" marL="742950" rtl="0" algn="l">
              <a:spcBef>
                <a:spcPts val="480"/>
              </a:spcBef>
              <a:spcAft>
                <a:spcPts val="0"/>
              </a:spcAft>
              <a:buSzPts val="2640"/>
              <a:buChar char="•"/>
            </a:pPr>
            <a:r>
              <a:rPr lang="en-US"/>
              <a:t>Can be either internal or external</a:t>
            </a:r>
            <a:endParaRPr/>
          </a:p>
          <a:p>
            <a:pPr indent="-285750" lvl="1" marL="742950" rtl="0" algn="l">
              <a:spcBef>
                <a:spcPts val="480"/>
              </a:spcBef>
              <a:spcAft>
                <a:spcPts val="0"/>
              </a:spcAft>
              <a:buSzPts val="2640"/>
              <a:buChar char="•"/>
            </a:pPr>
            <a:r>
              <a:rPr lang="en-US"/>
              <a:t>Maximum speed of 56 Kbps</a:t>
            </a:r>
            <a:endParaRPr/>
          </a:p>
          <a:p>
            <a:pPr indent="-285750" lvl="1" marL="742950" rtl="0" algn="l">
              <a:spcBef>
                <a:spcPts val="480"/>
              </a:spcBef>
              <a:spcAft>
                <a:spcPts val="0"/>
              </a:spcAft>
              <a:buSzPts val="2640"/>
              <a:buChar char="•"/>
            </a:pPr>
            <a:r>
              <a:rPr lang="en-US"/>
              <a:t>Most ISPs offer local access numbers</a:t>
            </a:r>
            <a:endParaRPr/>
          </a:p>
        </p:txBody>
      </p:sp>
      <p:sp>
        <p:nvSpPr>
          <p:cNvPr id="201" name="Google Shape;201;p9"/>
          <p:cNvSpPr txBox="1"/>
          <p:nvPr>
            <p:ph idx="12" type="sldNum"/>
          </p:nvPr>
        </p:nvSpPr>
        <p:spPr>
          <a:xfrm>
            <a:off x="10946684" y="6303097"/>
            <a:ext cx="1219200"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C:\Users\user\AppData\Local\Microsoft\Windows\Temporary Internet Files\Content.IE5\C79X6YT8\MP900408924[1].jpg" id="202" name="Google Shape;202;p9"/>
          <p:cNvPicPr preferRelativeResize="0"/>
          <p:nvPr/>
        </p:nvPicPr>
        <p:blipFill rotWithShape="1">
          <a:blip r:embed="rId3">
            <a:alphaModFix/>
          </a:blip>
          <a:srcRect b="0" l="0" r="0" t="0"/>
          <a:stretch/>
        </p:blipFill>
        <p:spPr>
          <a:xfrm>
            <a:off x="9387417" y="3570136"/>
            <a:ext cx="2806278" cy="2514478"/>
          </a:xfrm>
          <a:prstGeom prst="rect">
            <a:avLst/>
          </a:prstGeom>
          <a:noFill/>
          <a:ln>
            <a:noFill/>
          </a:ln>
        </p:spPr>
      </p:pic>
      <p:pic>
        <p:nvPicPr>
          <p:cNvPr descr="C:\Users\user\AppData\Local\Microsoft\Windows\Temporary Internet Files\Content.IE5\C79X6YT8\MC900290183[1].wmf" id="203" name="Google Shape;203;p9"/>
          <p:cNvPicPr preferRelativeResize="0"/>
          <p:nvPr/>
        </p:nvPicPr>
        <p:blipFill rotWithShape="1">
          <a:blip r:embed="rId4">
            <a:alphaModFix/>
          </a:blip>
          <a:srcRect b="0" l="0" r="0" t="0"/>
          <a:stretch/>
        </p:blipFill>
        <p:spPr>
          <a:xfrm>
            <a:off x="8059609" y="5295652"/>
            <a:ext cx="1538415" cy="1280160"/>
          </a:xfrm>
          <a:prstGeom prst="rect">
            <a:avLst/>
          </a:prstGeom>
          <a:noFill/>
          <a:ln>
            <a:noFill/>
          </a:ln>
        </p:spPr>
      </p:pic>
      <p:sp>
        <p:nvSpPr>
          <p:cNvPr id="204" name="Google Shape;204;p9"/>
          <p:cNvSpPr/>
          <p:nvPr/>
        </p:nvSpPr>
        <p:spPr>
          <a:xfrm>
            <a:off x="0" y="6577417"/>
            <a:ext cx="12192000" cy="292547"/>
          </a:xfrm>
          <a:prstGeom prst="rect">
            <a:avLst/>
          </a:prstGeom>
          <a:solidFill>
            <a:schemeClr val="accent1"/>
          </a:solidFill>
          <a:ln cap="flat" cmpd="sng" w="25400">
            <a:solidFill>
              <a:srgbClr val="898F5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ibre Franklin"/>
              <a:ea typeface="Libre Franklin"/>
              <a:cs typeface="Libre Franklin"/>
              <a:sym typeface="Libre Franklin"/>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theme/theme1.xml><?xml version="1.0" encoding="utf-8"?>
<a:theme xmlns:a="http://schemas.openxmlformats.org/drawingml/2006/main" xmlns:r="http://schemas.openxmlformats.org/officeDocument/2006/relationships" name="1_Office Theme">
  <a:themeElements>
    <a:clrScheme name="IntroInfoTech">
      <a:dk1>
        <a:srgbClr val="000000"/>
      </a:dk1>
      <a:lt1>
        <a:srgbClr val="FFFFFF"/>
      </a:lt1>
      <a:dk2>
        <a:srgbClr val="44546A"/>
      </a:dk2>
      <a:lt2>
        <a:srgbClr val="E7E6E6"/>
      </a:lt2>
      <a:accent1>
        <a:srgbClr val="BCC578"/>
      </a:accent1>
      <a:accent2>
        <a:srgbClr val="BC3C19"/>
      </a:accent2>
      <a:accent3>
        <a:srgbClr val="247793"/>
      </a:accent3>
      <a:accent4>
        <a:srgbClr val="FFF9AE"/>
      </a:accent4>
      <a:accent5>
        <a:srgbClr val="A6D8C0"/>
      </a:accent5>
      <a:accent6>
        <a:srgbClr val="CD8B56"/>
      </a:accent6>
      <a:hlink>
        <a:srgbClr val="0563C1"/>
      </a:hlink>
      <a:folHlink>
        <a:srgbClr val="91314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1_Office Theme">
  <a:themeElements>
    <a:clrScheme name="IntroInfoTech">
      <a:dk1>
        <a:srgbClr val="000000"/>
      </a:dk1>
      <a:lt1>
        <a:srgbClr val="FFFFFF"/>
      </a:lt1>
      <a:dk2>
        <a:srgbClr val="44546A"/>
      </a:dk2>
      <a:lt2>
        <a:srgbClr val="E7E6E6"/>
      </a:lt2>
      <a:accent1>
        <a:srgbClr val="BCC578"/>
      </a:accent1>
      <a:accent2>
        <a:srgbClr val="BC3C19"/>
      </a:accent2>
      <a:accent3>
        <a:srgbClr val="247793"/>
      </a:accent3>
      <a:accent4>
        <a:srgbClr val="FFF9AE"/>
      </a:accent4>
      <a:accent5>
        <a:srgbClr val="A6D8C0"/>
      </a:accent5>
      <a:accent6>
        <a:srgbClr val="CD8B56"/>
      </a:accent6>
      <a:hlink>
        <a:srgbClr val="0563C1"/>
      </a:hlink>
      <a:folHlink>
        <a:srgbClr val="91314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2013-10-29T21:19:31Z</dcterms:created>
  <dc:creator>Pat</dc:creator>
</cp:coreProperties>
</file>